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772" r:id="rId1"/>
  </p:sldMasterIdLst>
  <p:notesMasterIdLst>
    <p:notesMasterId r:id="rId61"/>
  </p:notesMasterIdLst>
  <p:handoutMasterIdLst>
    <p:handoutMasterId r:id="rId62"/>
  </p:handoutMasterIdLst>
  <p:sldIdLst>
    <p:sldId id="327" r:id="rId2"/>
    <p:sldId id="328" r:id="rId3"/>
    <p:sldId id="337" r:id="rId4"/>
    <p:sldId id="329" r:id="rId5"/>
    <p:sldId id="395" r:id="rId6"/>
    <p:sldId id="330" r:id="rId7"/>
    <p:sldId id="331" r:id="rId8"/>
    <p:sldId id="332" r:id="rId9"/>
    <p:sldId id="333" r:id="rId10"/>
    <p:sldId id="334" r:id="rId11"/>
    <p:sldId id="338" r:id="rId12"/>
    <p:sldId id="339" r:id="rId13"/>
    <p:sldId id="347" r:id="rId14"/>
    <p:sldId id="340" r:id="rId15"/>
    <p:sldId id="341" r:id="rId16"/>
    <p:sldId id="342" r:id="rId17"/>
    <p:sldId id="343" r:id="rId18"/>
    <p:sldId id="344" r:id="rId19"/>
    <p:sldId id="348" r:id="rId20"/>
    <p:sldId id="350" r:id="rId21"/>
    <p:sldId id="349" r:id="rId22"/>
    <p:sldId id="397" r:id="rId23"/>
    <p:sldId id="396" r:id="rId24"/>
    <p:sldId id="401" r:id="rId25"/>
    <p:sldId id="351" r:id="rId26"/>
    <p:sldId id="353" r:id="rId27"/>
    <p:sldId id="352" r:id="rId28"/>
    <p:sldId id="382" r:id="rId29"/>
    <p:sldId id="387" r:id="rId30"/>
    <p:sldId id="389" r:id="rId31"/>
    <p:sldId id="357" r:id="rId32"/>
    <p:sldId id="378" r:id="rId33"/>
    <p:sldId id="379" r:id="rId34"/>
    <p:sldId id="380" r:id="rId35"/>
    <p:sldId id="360" r:id="rId36"/>
    <p:sldId id="368" r:id="rId37"/>
    <p:sldId id="369" r:id="rId38"/>
    <p:sldId id="370" r:id="rId39"/>
    <p:sldId id="372" r:id="rId40"/>
    <p:sldId id="384" r:id="rId41"/>
    <p:sldId id="373" r:id="rId42"/>
    <p:sldId id="374" r:id="rId43"/>
    <p:sldId id="377" r:id="rId44"/>
    <p:sldId id="383" r:id="rId45"/>
    <p:sldId id="359" r:id="rId46"/>
    <p:sldId id="361" r:id="rId47"/>
    <p:sldId id="362" r:id="rId48"/>
    <p:sldId id="363" r:id="rId49"/>
    <p:sldId id="364" r:id="rId50"/>
    <p:sldId id="398" r:id="rId51"/>
    <p:sldId id="367" r:id="rId52"/>
    <p:sldId id="399" r:id="rId53"/>
    <p:sldId id="400" r:id="rId54"/>
    <p:sldId id="386" r:id="rId55"/>
    <p:sldId id="390" r:id="rId56"/>
    <p:sldId id="391" r:id="rId57"/>
    <p:sldId id="392" r:id="rId58"/>
    <p:sldId id="393" r:id="rId59"/>
    <p:sldId id="394" r:id="rId60"/>
  </p:sldIdLst>
  <p:sldSz cx="12192000" cy="6858000"/>
  <p:notesSz cx="7302500" cy="9588500"/>
  <p:defaultTextStyle>
    <a:defPPr>
      <a:defRPr lang="en-US"/>
    </a:defPPr>
    <a:lvl1pPr algn="ctr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ctr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ctr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ctr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ctr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0">
          <p15:clr>
            <a:srgbClr val="A4A3A4"/>
          </p15:clr>
        </p15:guide>
        <p15:guide id="2" pos="230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CC"/>
    <a:srgbClr val="A4D289"/>
    <a:srgbClr val="EAEAEA"/>
    <a:srgbClr val="FF9119"/>
    <a:srgbClr val="FF9121"/>
    <a:srgbClr val="5DB0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08" autoAdjust="0"/>
    <p:restoredTop sz="94627" autoAdjust="0"/>
  </p:normalViewPr>
  <p:slideViewPr>
    <p:cSldViewPr>
      <p:cViewPr varScale="1">
        <p:scale>
          <a:sx n="87" d="100"/>
          <a:sy n="87" d="100"/>
        </p:scale>
        <p:origin x="76" y="43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30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64" d="100"/>
          <a:sy n="64" d="100"/>
        </p:scale>
        <p:origin x="-2766" y="-114"/>
      </p:cViewPr>
      <p:guideLst>
        <p:guide orient="horz" pos="3020"/>
        <p:guide pos="230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5">
  <dgm:title val=""/>
  <dgm:desc val=""/>
  <dgm:catLst>
    <dgm:cat type="accent5" pri="11500"/>
  </dgm:catLst>
  <dgm:styleLbl name="node0">
    <dgm:fillClrLst meth="cycle">
      <a:schemeClr val="accent5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alpha val="9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alpha val="90000"/>
      </a:schemeClr>
      <a:schemeClr val="accent5">
        <a:alpha val="5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/>
    <dgm:txEffectClrLst/>
  </dgm:styleLbl>
  <dgm:styleLbl name="lnNode1">
    <dgm:fillClrLst>
      <a:schemeClr val="accent5">
        <a:shade val="90000"/>
      </a:schemeClr>
      <a:schemeClr val="accent5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  <a:alpha val="90000"/>
      </a:schemeClr>
      <a:schemeClr val="accent5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alpha val="90000"/>
        <a:tint val="40000"/>
      </a:schemeClr>
      <a:schemeClr val="accent5">
        <a:alpha val="5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5">
  <dgm:title val=""/>
  <dgm:desc val=""/>
  <dgm:catLst>
    <dgm:cat type="accent3" pri="11500"/>
  </dgm:catLst>
  <dgm:styleLbl name="node0">
    <dgm:fillClrLst meth="cycle"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alpha val="9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alpha val="90000"/>
      </a:schemeClr>
      <a:schemeClr val="accent3">
        <a:alpha val="5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/>
    <dgm:txEffectClrLst/>
  </dgm:styleLbl>
  <dgm:styleLbl name="lnNode1">
    <dgm:fillClrLst>
      <a:schemeClr val="accent3">
        <a:shade val="90000"/>
      </a:schemeClr>
      <a:schemeClr val="accent3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  <a:alpha val="90000"/>
      </a:schemeClr>
      <a:schemeClr val="accent3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alpha val="90000"/>
        <a:tint val="40000"/>
      </a:schemeClr>
      <a:schemeClr val="accent3">
        <a:alpha val="5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8807394-EC6B-4093-BA1E-EA73166BD29F}" type="doc">
      <dgm:prSet loTypeId="urn:microsoft.com/office/officeart/2005/8/layout/default" loCatId="list" qsTypeId="urn:microsoft.com/office/officeart/2005/8/quickstyle/simple1" qsCatId="simple" csTypeId="urn:microsoft.com/office/officeart/2005/8/colors/accent5_5" csCatId="accent5" phldr="1"/>
      <dgm:spPr/>
      <dgm:t>
        <a:bodyPr/>
        <a:lstStyle/>
        <a:p>
          <a:endParaRPr lang="en-US"/>
        </a:p>
      </dgm:t>
    </dgm:pt>
    <dgm:pt modelId="{8E5B7BEF-39FD-4970-9F48-4028E51B6582}">
      <dgm:prSet phldrT="[Text]"/>
      <dgm:spPr/>
      <dgm:t>
        <a:bodyPr/>
        <a:lstStyle/>
        <a:p>
          <a:r>
            <a:rPr lang="en-US" dirty="0"/>
            <a:t>Solutions and Projects</a:t>
          </a:r>
        </a:p>
      </dgm:t>
    </dgm:pt>
    <dgm:pt modelId="{E275F8E3-9734-47B8-8ABF-A5D86B03A39D}" type="parTrans" cxnId="{EAC39416-8673-45A8-AE81-46D2929D0C78}">
      <dgm:prSet/>
      <dgm:spPr/>
      <dgm:t>
        <a:bodyPr/>
        <a:lstStyle/>
        <a:p>
          <a:endParaRPr lang="en-US"/>
        </a:p>
      </dgm:t>
    </dgm:pt>
    <dgm:pt modelId="{00837DAE-B329-408D-A4F3-E4D2405049BC}" type="sibTrans" cxnId="{EAC39416-8673-45A8-AE81-46D2929D0C78}">
      <dgm:prSet/>
      <dgm:spPr/>
      <dgm:t>
        <a:bodyPr/>
        <a:lstStyle/>
        <a:p>
          <a:endParaRPr lang="en-US"/>
        </a:p>
      </dgm:t>
    </dgm:pt>
    <dgm:pt modelId="{4EB46130-7360-440C-A3BA-8AF00EDF6006}">
      <dgm:prSet phldrT="[Text]"/>
      <dgm:spPr/>
      <dgm:t>
        <a:bodyPr/>
        <a:lstStyle/>
        <a:p>
          <a:r>
            <a:rPr lang="en-US" dirty="0"/>
            <a:t>Controllers</a:t>
          </a:r>
        </a:p>
      </dgm:t>
    </dgm:pt>
    <dgm:pt modelId="{BC0C97C5-6A26-4E57-846A-B975F98C2083}" type="parTrans" cxnId="{8C8EE311-59C2-40F9-929A-385364B6F6C5}">
      <dgm:prSet/>
      <dgm:spPr/>
      <dgm:t>
        <a:bodyPr/>
        <a:lstStyle/>
        <a:p>
          <a:endParaRPr lang="en-US"/>
        </a:p>
      </dgm:t>
    </dgm:pt>
    <dgm:pt modelId="{233143B6-E8A9-401C-8793-2AC328B91F67}" type="sibTrans" cxnId="{8C8EE311-59C2-40F9-929A-385364B6F6C5}">
      <dgm:prSet/>
      <dgm:spPr/>
      <dgm:t>
        <a:bodyPr/>
        <a:lstStyle/>
        <a:p>
          <a:endParaRPr lang="en-US"/>
        </a:p>
      </dgm:t>
    </dgm:pt>
    <dgm:pt modelId="{C5DEB242-EE5C-456B-83B3-F7C3362BF076}">
      <dgm:prSet phldrT="[Text]"/>
      <dgm:spPr/>
      <dgm:t>
        <a:bodyPr/>
        <a:lstStyle/>
        <a:p>
          <a:r>
            <a:rPr lang="en-US" dirty="0"/>
            <a:t>C# Code</a:t>
          </a:r>
        </a:p>
      </dgm:t>
    </dgm:pt>
    <dgm:pt modelId="{29AD8F1E-E4A6-48FB-B257-1A4C07CD00C9}" type="parTrans" cxnId="{DC0178CD-B277-44C0-801D-BB259252D6BE}">
      <dgm:prSet/>
      <dgm:spPr/>
      <dgm:t>
        <a:bodyPr/>
        <a:lstStyle/>
        <a:p>
          <a:endParaRPr lang="en-US"/>
        </a:p>
      </dgm:t>
    </dgm:pt>
    <dgm:pt modelId="{F4CF8EDA-57E1-48CC-A2CA-7BE15B1689CF}" type="sibTrans" cxnId="{DC0178CD-B277-44C0-801D-BB259252D6BE}">
      <dgm:prSet/>
      <dgm:spPr/>
      <dgm:t>
        <a:bodyPr/>
        <a:lstStyle/>
        <a:p>
          <a:endParaRPr lang="en-US"/>
        </a:p>
      </dgm:t>
    </dgm:pt>
    <dgm:pt modelId="{DAD28600-AD9E-4CBD-897E-CE3A08227123}">
      <dgm:prSet phldrT="[Text]"/>
      <dgm:spPr/>
      <dgm:t>
        <a:bodyPr/>
        <a:lstStyle/>
        <a:p>
          <a:r>
            <a:rPr lang="en-US" dirty="0"/>
            <a:t>Views</a:t>
          </a:r>
        </a:p>
      </dgm:t>
    </dgm:pt>
    <dgm:pt modelId="{F2AACFAC-6644-483E-B947-54482879A1A8}" type="parTrans" cxnId="{C2956A18-AC98-4644-9A0E-9B200F2F8FA9}">
      <dgm:prSet/>
      <dgm:spPr/>
      <dgm:t>
        <a:bodyPr/>
        <a:lstStyle/>
        <a:p>
          <a:endParaRPr lang="en-US"/>
        </a:p>
      </dgm:t>
    </dgm:pt>
    <dgm:pt modelId="{29549173-358C-4872-941D-10535E65FCE6}" type="sibTrans" cxnId="{C2956A18-AC98-4644-9A0E-9B200F2F8FA9}">
      <dgm:prSet/>
      <dgm:spPr/>
      <dgm:t>
        <a:bodyPr/>
        <a:lstStyle/>
        <a:p>
          <a:endParaRPr lang="en-US"/>
        </a:p>
      </dgm:t>
    </dgm:pt>
    <dgm:pt modelId="{C33F9039-A513-468D-91FD-47C5150F6898}">
      <dgm:prSet phldrT="[Text]"/>
      <dgm:spPr/>
      <dgm:t>
        <a:bodyPr/>
        <a:lstStyle/>
        <a:p>
          <a:r>
            <a:rPr lang="en-US" dirty="0"/>
            <a:t>Startup</a:t>
          </a:r>
        </a:p>
      </dgm:t>
    </dgm:pt>
    <dgm:pt modelId="{E4F1F9A1-FCCC-4AD9-B0F1-341BCB51A080}" type="parTrans" cxnId="{0677A13D-2250-484C-BCF2-3B900FFA69A2}">
      <dgm:prSet/>
      <dgm:spPr/>
      <dgm:t>
        <a:bodyPr/>
        <a:lstStyle/>
        <a:p>
          <a:endParaRPr lang="en-US"/>
        </a:p>
      </dgm:t>
    </dgm:pt>
    <dgm:pt modelId="{F937F7E8-50AD-4A7C-865A-C6CA012BEB09}" type="sibTrans" cxnId="{0677A13D-2250-484C-BCF2-3B900FFA69A2}">
      <dgm:prSet/>
      <dgm:spPr/>
      <dgm:t>
        <a:bodyPr/>
        <a:lstStyle/>
        <a:p>
          <a:endParaRPr lang="en-US"/>
        </a:p>
      </dgm:t>
    </dgm:pt>
    <dgm:pt modelId="{0C337631-1B96-4836-AEC2-47E90BB7F6EA}">
      <dgm:prSet phldrT="[Text]"/>
      <dgm:spPr/>
      <dgm:t>
        <a:bodyPr/>
        <a:lstStyle/>
        <a:p>
          <a:r>
            <a:rPr lang="en-US" dirty="0"/>
            <a:t>Client Code</a:t>
          </a:r>
        </a:p>
      </dgm:t>
    </dgm:pt>
    <dgm:pt modelId="{DD45360D-B183-4166-8280-817C83EABFED}" type="parTrans" cxnId="{2031CAD9-190B-404A-BD8F-C2BAF5E2139F}">
      <dgm:prSet/>
      <dgm:spPr/>
      <dgm:t>
        <a:bodyPr/>
        <a:lstStyle/>
        <a:p>
          <a:endParaRPr lang="en-US"/>
        </a:p>
      </dgm:t>
    </dgm:pt>
    <dgm:pt modelId="{6F3E4861-FE29-4775-9B1C-754DF476A13A}" type="sibTrans" cxnId="{2031CAD9-190B-404A-BD8F-C2BAF5E2139F}">
      <dgm:prSet/>
      <dgm:spPr/>
      <dgm:t>
        <a:bodyPr/>
        <a:lstStyle/>
        <a:p>
          <a:endParaRPr lang="en-US"/>
        </a:p>
      </dgm:t>
    </dgm:pt>
    <dgm:pt modelId="{33698547-C12A-4276-8947-4387E68BFB6E}">
      <dgm:prSet phldrT="[Text]"/>
      <dgm:spPr/>
      <dgm:t>
        <a:bodyPr/>
        <a:lstStyle/>
        <a:p>
          <a:r>
            <a:rPr lang="en-US" dirty="0"/>
            <a:t>Tests</a:t>
          </a:r>
        </a:p>
      </dgm:t>
    </dgm:pt>
    <dgm:pt modelId="{632785C2-B6A9-409E-B41D-078D88F82392}" type="parTrans" cxnId="{6B549D38-120E-42A8-935C-5B23CE02B1A9}">
      <dgm:prSet/>
      <dgm:spPr/>
      <dgm:t>
        <a:bodyPr/>
        <a:lstStyle/>
        <a:p>
          <a:endParaRPr lang="en-US"/>
        </a:p>
      </dgm:t>
    </dgm:pt>
    <dgm:pt modelId="{E8D48EDA-F417-46F5-8C1A-C3822ED1AD5E}" type="sibTrans" cxnId="{6B549D38-120E-42A8-935C-5B23CE02B1A9}">
      <dgm:prSet/>
      <dgm:spPr/>
      <dgm:t>
        <a:bodyPr/>
        <a:lstStyle/>
        <a:p>
          <a:endParaRPr lang="en-US"/>
        </a:p>
      </dgm:t>
    </dgm:pt>
    <dgm:pt modelId="{87CECDF4-2621-49D2-AC1A-AF242EA496D9}" type="pres">
      <dgm:prSet presAssocID="{18807394-EC6B-4093-BA1E-EA73166BD29F}" presName="diagram" presStyleCnt="0">
        <dgm:presLayoutVars>
          <dgm:dir/>
          <dgm:resizeHandles val="exact"/>
        </dgm:presLayoutVars>
      </dgm:prSet>
      <dgm:spPr/>
    </dgm:pt>
    <dgm:pt modelId="{6D763601-4022-47F9-9FEF-9472C9C60524}" type="pres">
      <dgm:prSet presAssocID="{8E5B7BEF-39FD-4970-9F48-4028E51B6582}" presName="node" presStyleLbl="node1" presStyleIdx="0" presStyleCnt="7">
        <dgm:presLayoutVars>
          <dgm:bulletEnabled val="1"/>
        </dgm:presLayoutVars>
      </dgm:prSet>
      <dgm:spPr/>
    </dgm:pt>
    <dgm:pt modelId="{92AFC064-21DA-40C8-A6AA-361A0D91404E}" type="pres">
      <dgm:prSet presAssocID="{00837DAE-B329-408D-A4F3-E4D2405049BC}" presName="sibTrans" presStyleCnt="0"/>
      <dgm:spPr/>
    </dgm:pt>
    <dgm:pt modelId="{D79DD340-875B-48E8-B7F3-9A2B6C2A25BC}" type="pres">
      <dgm:prSet presAssocID="{C33F9039-A513-468D-91FD-47C5150F6898}" presName="node" presStyleLbl="node1" presStyleIdx="1" presStyleCnt="7">
        <dgm:presLayoutVars>
          <dgm:bulletEnabled val="1"/>
        </dgm:presLayoutVars>
      </dgm:prSet>
      <dgm:spPr/>
    </dgm:pt>
    <dgm:pt modelId="{144E65B4-BB13-458E-AB1A-32505416888B}" type="pres">
      <dgm:prSet presAssocID="{F937F7E8-50AD-4A7C-865A-C6CA012BEB09}" presName="sibTrans" presStyleCnt="0"/>
      <dgm:spPr/>
    </dgm:pt>
    <dgm:pt modelId="{9400F506-90D2-4150-8E44-170F80BA5A3F}" type="pres">
      <dgm:prSet presAssocID="{4EB46130-7360-440C-A3BA-8AF00EDF6006}" presName="node" presStyleLbl="node1" presStyleIdx="2" presStyleCnt="7">
        <dgm:presLayoutVars>
          <dgm:bulletEnabled val="1"/>
        </dgm:presLayoutVars>
      </dgm:prSet>
      <dgm:spPr/>
    </dgm:pt>
    <dgm:pt modelId="{18E6F28A-AC2A-45EF-AF36-14556F1547A6}" type="pres">
      <dgm:prSet presAssocID="{233143B6-E8A9-401C-8793-2AC328B91F67}" presName="sibTrans" presStyleCnt="0"/>
      <dgm:spPr/>
    </dgm:pt>
    <dgm:pt modelId="{EA01CE61-9FD8-4E53-A76E-5BF7C80B20BC}" type="pres">
      <dgm:prSet presAssocID="{0C337631-1B96-4836-AEC2-47E90BB7F6EA}" presName="node" presStyleLbl="node1" presStyleIdx="3" presStyleCnt="7">
        <dgm:presLayoutVars>
          <dgm:bulletEnabled val="1"/>
        </dgm:presLayoutVars>
      </dgm:prSet>
      <dgm:spPr/>
    </dgm:pt>
    <dgm:pt modelId="{A7E6AD45-3814-4D5C-8F3D-065CE7876801}" type="pres">
      <dgm:prSet presAssocID="{6F3E4861-FE29-4775-9B1C-754DF476A13A}" presName="sibTrans" presStyleCnt="0"/>
      <dgm:spPr/>
    </dgm:pt>
    <dgm:pt modelId="{F76A137B-CF36-45C7-910D-E0EDE8B0A0C3}" type="pres">
      <dgm:prSet presAssocID="{C5DEB242-EE5C-456B-83B3-F7C3362BF076}" presName="node" presStyleLbl="node1" presStyleIdx="4" presStyleCnt="7">
        <dgm:presLayoutVars>
          <dgm:bulletEnabled val="1"/>
        </dgm:presLayoutVars>
      </dgm:prSet>
      <dgm:spPr/>
    </dgm:pt>
    <dgm:pt modelId="{F7B6BCC7-FC06-4A35-AABB-D502D86B4EBA}" type="pres">
      <dgm:prSet presAssocID="{F4CF8EDA-57E1-48CC-A2CA-7BE15B1689CF}" presName="sibTrans" presStyleCnt="0"/>
      <dgm:spPr/>
    </dgm:pt>
    <dgm:pt modelId="{6ACC17C4-7BDA-4229-A6DA-EB0021BD5F21}" type="pres">
      <dgm:prSet presAssocID="{DAD28600-AD9E-4CBD-897E-CE3A08227123}" presName="node" presStyleLbl="node1" presStyleIdx="5" presStyleCnt="7">
        <dgm:presLayoutVars>
          <dgm:bulletEnabled val="1"/>
        </dgm:presLayoutVars>
      </dgm:prSet>
      <dgm:spPr/>
    </dgm:pt>
    <dgm:pt modelId="{C4960A50-4124-4966-B0D9-0B0AF8A1BC8B}" type="pres">
      <dgm:prSet presAssocID="{29549173-358C-4872-941D-10535E65FCE6}" presName="sibTrans" presStyleCnt="0"/>
      <dgm:spPr/>
    </dgm:pt>
    <dgm:pt modelId="{4D03A425-2E5A-4E61-A53D-DB270A857D7C}" type="pres">
      <dgm:prSet presAssocID="{33698547-C12A-4276-8947-4387E68BFB6E}" presName="node" presStyleLbl="node1" presStyleIdx="6" presStyleCnt="7">
        <dgm:presLayoutVars>
          <dgm:bulletEnabled val="1"/>
        </dgm:presLayoutVars>
      </dgm:prSet>
      <dgm:spPr/>
    </dgm:pt>
  </dgm:ptLst>
  <dgm:cxnLst>
    <dgm:cxn modelId="{BF244708-E644-4D79-8FE6-525FEAAA23C0}" type="presOf" srcId="{4EB46130-7360-440C-A3BA-8AF00EDF6006}" destId="{9400F506-90D2-4150-8E44-170F80BA5A3F}" srcOrd="0" destOrd="0" presId="urn:microsoft.com/office/officeart/2005/8/layout/default"/>
    <dgm:cxn modelId="{6CE20B0C-10DA-413F-A2CE-4A74CBEE9D98}" type="presOf" srcId="{DAD28600-AD9E-4CBD-897E-CE3A08227123}" destId="{6ACC17C4-7BDA-4229-A6DA-EB0021BD5F21}" srcOrd="0" destOrd="0" presId="urn:microsoft.com/office/officeart/2005/8/layout/default"/>
    <dgm:cxn modelId="{8C8EE311-59C2-40F9-929A-385364B6F6C5}" srcId="{18807394-EC6B-4093-BA1E-EA73166BD29F}" destId="{4EB46130-7360-440C-A3BA-8AF00EDF6006}" srcOrd="2" destOrd="0" parTransId="{BC0C97C5-6A26-4E57-846A-B975F98C2083}" sibTransId="{233143B6-E8A9-401C-8793-2AC328B91F67}"/>
    <dgm:cxn modelId="{EAC39416-8673-45A8-AE81-46D2929D0C78}" srcId="{18807394-EC6B-4093-BA1E-EA73166BD29F}" destId="{8E5B7BEF-39FD-4970-9F48-4028E51B6582}" srcOrd="0" destOrd="0" parTransId="{E275F8E3-9734-47B8-8ABF-A5D86B03A39D}" sibTransId="{00837DAE-B329-408D-A4F3-E4D2405049BC}"/>
    <dgm:cxn modelId="{C2956A18-AC98-4644-9A0E-9B200F2F8FA9}" srcId="{18807394-EC6B-4093-BA1E-EA73166BD29F}" destId="{DAD28600-AD9E-4CBD-897E-CE3A08227123}" srcOrd="5" destOrd="0" parTransId="{F2AACFAC-6644-483E-B947-54482879A1A8}" sibTransId="{29549173-358C-4872-941D-10535E65FCE6}"/>
    <dgm:cxn modelId="{4BD02128-6FBA-46F3-994F-A06DE5BEBB8A}" type="presOf" srcId="{33698547-C12A-4276-8947-4387E68BFB6E}" destId="{4D03A425-2E5A-4E61-A53D-DB270A857D7C}" srcOrd="0" destOrd="0" presId="urn:microsoft.com/office/officeart/2005/8/layout/default"/>
    <dgm:cxn modelId="{6B549D38-120E-42A8-935C-5B23CE02B1A9}" srcId="{18807394-EC6B-4093-BA1E-EA73166BD29F}" destId="{33698547-C12A-4276-8947-4387E68BFB6E}" srcOrd="6" destOrd="0" parTransId="{632785C2-B6A9-409E-B41D-078D88F82392}" sibTransId="{E8D48EDA-F417-46F5-8C1A-C3822ED1AD5E}"/>
    <dgm:cxn modelId="{0677A13D-2250-484C-BCF2-3B900FFA69A2}" srcId="{18807394-EC6B-4093-BA1E-EA73166BD29F}" destId="{C33F9039-A513-468D-91FD-47C5150F6898}" srcOrd="1" destOrd="0" parTransId="{E4F1F9A1-FCCC-4AD9-B0F1-341BCB51A080}" sibTransId="{F937F7E8-50AD-4A7C-865A-C6CA012BEB09}"/>
    <dgm:cxn modelId="{53AE813E-15D2-4292-8586-C96C3C0763E4}" type="presOf" srcId="{8E5B7BEF-39FD-4970-9F48-4028E51B6582}" destId="{6D763601-4022-47F9-9FEF-9472C9C60524}" srcOrd="0" destOrd="0" presId="urn:microsoft.com/office/officeart/2005/8/layout/default"/>
    <dgm:cxn modelId="{F9CC2361-2D09-4F61-962A-124E76C07750}" type="presOf" srcId="{0C337631-1B96-4836-AEC2-47E90BB7F6EA}" destId="{EA01CE61-9FD8-4E53-A76E-5BF7C80B20BC}" srcOrd="0" destOrd="0" presId="urn:microsoft.com/office/officeart/2005/8/layout/default"/>
    <dgm:cxn modelId="{122DBAAF-6125-457F-8E4B-A12EB4529405}" type="presOf" srcId="{18807394-EC6B-4093-BA1E-EA73166BD29F}" destId="{87CECDF4-2621-49D2-AC1A-AF242EA496D9}" srcOrd="0" destOrd="0" presId="urn:microsoft.com/office/officeart/2005/8/layout/default"/>
    <dgm:cxn modelId="{882DCCB6-961C-43F4-9773-35A143E4D081}" type="presOf" srcId="{C33F9039-A513-468D-91FD-47C5150F6898}" destId="{D79DD340-875B-48E8-B7F3-9A2B6C2A25BC}" srcOrd="0" destOrd="0" presId="urn:microsoft.com/office/officeart/2005/8/layout/default"/>
    <dgm:cxn modelId="{DC0178CD-B277-44C0-801D-BB259252D6BE}" srcId="{18807394-EC6B-4093-BA1E-EA73166BD29F}" destId="{C5DEB242-EE5C-456B-83B3-F7C3362BF076}" srcOrd="4" destOrd="0" parTransId="{29AD8F1E-E4A6-48FB-B257-1A4C07CD00C9}" sibTransId="{F4CF8EDA-57E1-48CC-A2CA-7BE15B1689CF}"/>
    <dgm:cxn modelId="{2031CAD9-190B-404A-BD8F-C2BAF5E2139F}" srcId="{18807394-EC6B-4093-BA1E-EA73166BD29F}" destId="{0C337631-1B96-4836-AEC2-47E90BB7F6EA}" srcOrd="3" destOrd="0" parTransId="{DD45360D-B183-4166-8280-817C83EABFED}" sibTransId="{6F3E4861-FE29-4775-9B1C-754DF476A13A}"/>
    <dgm:cxn modelId="{31C981E1-D2AA-41FC-9806-8270019417D5}" type="presOf" srcId="{C5DEB242-EE5C-456B-83B3-F7C3362BF076}" destId="{F76A137B-CF36-45C7-910D-E0EDE8B0A0C3}" srcOrd="0" destOrd="0" presId="urn:microsoft.com/office/officeart/2005/8/layout/default"/>
    <dgm:cxn modelId="{257703C0-305A-424A-AB9E-EB9F21FB3C3C}" type="presParOf" srcId="{87CECDF4-2621-49D2-AC1A-AF242EA496D9}" destId="{6D763601-4022-47F9-9FEF-9472C9C60524}" srcOrd="0" destOrd="0" presId="urn:microsoft.com/office/officeart/2005/8/layout/default"/>
    <dgm:cxn modelId="{E58E8AC1-E919-4A5A-99AC-3D1FF5360131}" type="presParOf" srcId="{87CECDF4-2621-49D2-AC1A-AF242EA496D9}" destId="{92AFC064-21DA-40C8-A6AA-361A0D91404E}" srcOrd="1" destOrd="0" presId="urn:microsoft.com/office/officeart/2005/8/layout/default"/>
    <dgm:cxn modelId="{9B415EEA-E4A0-45CD-8D5F-4A0E16633CB6}" type="presParOf" srcId="{87CECDF4-2621-49D2-AC1A-AF242EA496D9}" destId="{D79DD340-875B-48E8-B7F3-9A2B6C2A25BC}" srcOrd="2" destOrd="0" presId="urn:microsoft.com/office/officeart/2005/8/layout/default"/>
    <dgm:cxn modelId="{9D80FDD1-79AD-40C8-92F9-234155C9F4E5}" type="presParOf" srcId="{87CECDF4-2621-49D2-AC1A-AF242EA496D9}" destId="{144E65B4-BB13-458E-AB1A-32505416888B}" srcOrd="3" destOrd="0" presId="urn:microsoft.com/office/officeart/2005/8/layout/default"/>
    <dgm:cxn modelId="{CC6D646D-A3DE-42C1-B315-22B8617B2B89}" type="presParOf" srcId="{87CECDF4-2621-49D2-AC1A-AF242EA496D9}" destId="{9400F506-90D2-4150-8E44-170F80BA5A3F}" srcOrd="4" destOrd="0" presId="urn:microsoft.com/office/officeart/2005/8/layout/default"/>
    <dgm:cxn modelId="{934720A4-321E-44AF-AA2A-EF0886AA5D92}" type="presParOf" srcId="{87CECDF4-2621-49D2-AC1A-AF242EA496D9}" destId="{18E6F28A-AC2A-45EF-AF36-14556F1547A6}" srcOrd="5" destOrd="0" presId="urn:microsoft.com/office/officeart/2005/8/layout/default"/>
    <dgm:cxn modelId="{5CA950A6-2CB1-40F3-82FE-CE6BEF92628D}" type="presParOf" srcId="{87CECDF4-2621-49D2-AC1A-AF242EA496D9}" destId="{EA01CE61-9FD8-4E53-A76E-5BF7C80B20BC}" srcOrd="6" destOrd="0" presId="urn:microsoft.com/office/officeart/2005/8/layout/default"/>
    <dgm:cxn modelId="{385F73E3-CE49-49DD-89DB-8247F6A54C3D}" type="presParOf" srcId="{87CECDF4-2621-49D2-AC1A-AF242EA496D9}" destId="{A7E6AD45-3814-4D5C-8F3D-065CE7876801}" srcOrd="7" destOrd="0" presId="urn:microsoft.com/office/officeart/2005/8/layout/default"/>
    <dgm:cxn modelId="{7105F821-F7EC-44E1-BEEE-95D535C9D391}" type="presParOf" srcId="{87CECDF4-2621-49D2-AC1A-AF242EA496D9}" destId="{F76A137B-CF36-45C7-910D-E0EDE8B0A0C3}" srcOrd="8" destOrd="0" presId="urn:microsoft.com/office/officeart/2005/8/layout/default"/>
    <dgm:cxn modelId="{086CD05C-7810-46B9-B0C6-42B8E75D331C}" type="presParOf" srcId="{87CECDF4-2621-49D2-AC1A-AF242EA496D9}" destId="{F7B6BCC7-FC06-4A35-AABB-D502D86B4EBA}" srcOrd="9" destOrd="0" presId="urn:microsoft.com/office/officeart/2005/8/layout/default"/>
    <dgm:cxn modelId="{C07A1752-8692-49E6-960F-A209C2980076}" type="presParOf" srcId="{87CECDF4-2621-49D2-AC1A-AF242EA496D9}" destId="{6ACC17C4-7BDA-4229-A6DA-EB0021BD5F21}" srcOrd="10" destOrd="0" presId="urn:microsoft.com/office/officeart/2005/8/layout/default"/>
    <dgm:cxn modelId="{75A9E591-C1FD-4D61-9682-38205A767840}" type="presParOf" srcId="{87CECDF4-2621-49D2-AC1A-AF242EA496D9}" destId="{C4960A50-4124-4966-B0D9-0B0AF8A1BC8B}" srcOrd="11" destOrd="0" presId="urn:microsoft.com/office/officeart/2005/8/layout/default"/>
    <dgm:cxn modelId="{043AA783-81DF-47DC-A6DF-FDF15DFCF85B}" type="presParOf" srcId="{87CECDF4-2621-49D2-AC1A-AF242EA496D9}" destId="{4D03A425-2E5A-4E61-A53D-DB270A857D7C}" srcOrd="1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E3847E2-F25B-4928-A121-11A698A1E9B9}" type="doc">
      <dgm:prSet loTypeId="urn:microsoft.com/office/officeart/2005/8/layout/hierarchy2" loCatId="hierarchy" qsTypeId="urn:microsoft.com/office/officeart/2005/8/quickstyle/simple3" qsCatId="simple" csTypeId="urn:microsoft.com/office/officeart/2005/8/colors/accent3_5" csCatId="accent3" phldr="1"/>
      <dgm:spPr/>
      <dgm:t>
        <a:bodyPr/>
        <a:lstStyle/>
        <a:p>
          <a:endParaRPr lang="en-US"/>
        </a:p>
      </dgm:t>
    </dgm:pt>
    <dgm:pt modelId="{3747567A-2807-4494-B658-0C7603092EE7}">
      <dgm:prSet phldrT="[Text]"/>
      <dgm:spPr/>
      <dgm:t>
        <a:bodyPr/>
        <a:lstStyle/>
        <a:p>
          <a:r>
            <a:rPr lang="en-US" dirty="0"/>
            <a:t>-</a:t>
          </a:r>
        </a:p>
      </dgm:t>
    </dgm:pt>
    <dgm:pt modelId="{080E296B-48D1-4940-B801-5E7FD2A94B7A}" type="parTrans" cxnId="{ECCB3C4F-2398-4BEC-A765-4149A931C770}">
      <dgm:prSet/>
      <dgm:spPr/>
      <dgm:t>
        <a:bodyPr/>
        <a:lstStyle/>
        <a:p>
          <a:endParaRPr lang="en-US"/>
        </a:p>
      </dgm:t>
    </dgm:pt>
    <dgm:pt modelId="{7D2C7E97-AD4B-4D05-BD68-CDAF74BE6E92}" type="sibTrans" cxnId="{ECCB3C4F-2398-4BEC-A765-4149A931C770}">
      <dgm:prSet/>
      <dgm:spPr/>
      <dgm:t>
        <a:bodyPr/>
        <a:lstStyle/>
        <a:p>
          <a:endParaRPr lang="en-US"/>
        </a:p>
      </dgm:t>
    </dgm:pt>
    <dgm:pt modelId="{D0C18465-9E27-48F3-878A-67ADB0D6252C}">
      <dgm:prSet phldrT="[Text]"/>
      <dgm:spPr/>
      <dgm:t>
        <a:bodyPr/>
        <a:lstStyle/>
        <a:p>
          <a:r>
            <a:rPr lang="en-US" dirty="0"/>
            <a:t>Web</a:t>
          </a:r>
        </a:p>
      </dgm:t>
    </dgm:pt>
    <dgm:pt modelId="{A289B5F4-D707-483B-AF91-18FDAEDD3AA7}" type="parTrans" cxnId="{429B9F3D-5FA1-4D76-A132-7A1F4E9200C4}">
      <dgm:prSet/>
      <dgm:spPr/>
      <dgm:t>
        <a:bodyPr/>
        <a:lstStyle/>
        <a:p>
          <a:endParaRPr lang="en-US"/>
        </a:p>
      </dgm:t>
    </dgm:pt>
    <dgm:pt modelId="{AECF8EA9-0CC7-41AE-8244-92855B226846}" type="sibTrans" cxnId="{429B9F3D-5FA1-4D76-A132-7A1F4E9200C4}">
      <dgm:prSet/>
      <dgm:spPr/>
      <dgm:t>
        <a:bodyPr/>
        <a:lstStyle/>
        <a:p>
          <a:endParaRPr lang="en-US"/>
        </a:p>
      </dgm:t>
    </dgm:pt>
    <dgm:pt modelId="{9E214B98-55E3-4F23-8372-7A52DC7017B4}">
      <dgm:prSet phldrT="[Text]"/>
      <dgm:spPr/>
      <dgm:t>
        <a:bodyPr/>
        <a:lstStyle/>
        <a:p>
          <a:r>
            <a:rPr lang="en-US" dirty="0"/>
            <a:t>Core</a:t>
          </a:r>
        </a:p>
      </dgm:t>
    </dgm:pt>
    <dgm:pt modelId="{E9CB397A-9417-49D0-BFF4-59634F65FC37}" type="parTrans" cxnId="{69C2291C-5E7F-47D7-8C92-25D5091AC26E}">
      <dgm:prSet/>
      <dgm:spPr/>
      <dgm:t>
        <a:bodyPr/>
        <a:lstStyle/>
        <a:p>
          <a:endParaRPr lang="en-US"/>
        </a:p>
      </dgm:t>
    </dgm:pt>
    <dgm:pt modelId="{F9D0D487-56D3-44E4-ABE3-03605C36F4A2}" type="sibTrans" cxnId="{69C2291C-5E7F-47D7-8C92-25D5091AC26E}">
      <dgm:prSet/>
      <dgm:spPr/>
      <dgm:t>
        <a:bodyPr/>
        <a:lstStyle/>
        <a:p>
          <a:endParaRPr lang="en-US"/>
        </a:p>
      </dgm:t>
    </dgm:pt>
    <dgm:pt modelId="{B7A11DD5-924F-45F6-9C85-19E567398B5C}">
      <dgm:prSet phldrT="[Text]"/>
      <dgm:spPr/>
      <dgm:t>
        <a:bodyPr/>
        <a:lstStyle/>
        <a:p>
          <a:r>
            <a:rPr lang="en-US" dirty="0"/>
            <a:t>BEE</a:t>
          </a:r>
        </a:p>
      </dgm:t>
    </dgm:pt>
    <dgm:pt modelId="{66BDEB60-B7A0-4C5A-9ADE-7FC79A6ED539}" type="parTrans" cxnId="{55F86B09-B310-4510-A67F-C2E861A176D5}">
      <dgm:prSet/>
      <dgm:spPr/>
      <dgm:t>
        <a:bodyPr/>
        <a:lstStyle/>
        <a:p>
          <a:endParaRPr lang="en-US"/>
        </a:p>
      </dgm:t>
    </dgm:pt>
    <dgm:pt modelId="{6E300238-0F6B-430F-ADAE-78E1C5A7DF12}" type="sibTrans" cxnId="{55F86B09-B310-4510-A67F-C2E861A176D5}">
      <dgm:prSet/>
      <dgm:spPr/>
      <dgm:t>
        <a:bodyPr/>
        <a:lstStyle/>
        <a:p>
          <a:endParaRPr lang="en-US"/>
        </a:p>
      </dgm:t>
    </dgm:pt>
    <dgm:pt modelId="{2A5CD70E-58EA-4CF2-A348-B9CD39B04016}" type="pres">
      <dgm:prSet presAssocID="{BE3847E2-F25B-4928-A121-11A698A1E9B9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F284A90D-167A-443C-8579-4EC7533D7A12}" type="pres">
      <dgm:prSet presAssocID="{3747567A-2807-4494-B658-0C7603092EE7}" presName="root1" presStyleCnt="0"/>
      <dgm:spPr/>
    </dgm:pt>
    <dgm:pt modelId="{929FA8F9-D708-473B-9880-06EB4A8E3C85}" type="pres">
      <dgm:prSet presAssocID="{3747567A-2807-4494-B658-0C7603092EE7}" presName="LevelOneTextNode" presStyleLbl="node0" presStyleIdx="0" presStyleCnt="1">
        <dgm:presLayoutVars>
          <dgm:chPref val="3"/>
        </dgm:presLayoutVars>
      </dgm:prSet>
      <dgm:spPr/>
    </dgm:pt>
    <dgm:pt modelId="{DD6A5598-2F84-4690-ACA4-3294AD30C02E}" type="pres">
      <dgm:prSet presAssocID="{3747567A-2807-4494-B658-0C7603092EE7}" presName="level2hierChild" presStyleCnt="0"/>
      <dgm:spPr/>
    </dgm:pt>
    <dgm:pt modelId="{2662F4B6-F754-4C74-8370-5459F40E127C}" type="pres">
      <dgm:prSet presAssocID="{A289B5F4-D707-483B-AF91-18FDAEDD3AA7}" presName="conn2-1" presStyleLbl="parChTrans1D2" presStyleIdx="0" presStyleCnt="3"/>
      <dgm:spPr/>
    </dgm:pt>
    <dgm:pt modelId="{CF16DF30-1A91-4168-97AC-47D709E32D20}" type="pres">
      <dgm:prSet presAssocID="{A289B5F4-D707-483B-AF91-18FDAEDD3AA7}" presName="connTx" presStyleLbl="parChTrans1D2" presStyleIdx="0" presStyleCnt="3"/>
      <dgm:spPr/>
    </dgm:pt>
    <dgm:pt modelId="{63E0B308-21F8-4565-820B-D5B58FBE9F60}" type="pres">
      <dgm:prSet presAssocID="{D0C18465-9E27-48F3-878A-67ADB0D6252C}" presName="root2" presStyleCnt="0"/>
      <dgm:spPr/>
    </dgm:pt>
    <dgm:pt modelId="{6C59D530-1B2F-4ECB-AE2D-B94CDEEA99DA}" type="pres">
      <dgm:prSet presAssocID="{D0C18465-9E27-48F3-878A-67ADB0D6252C}" presName="LevelTwoTextNode" presStyleLbl="node2" presStyleIdx="0" presStyleCnt="3">
        <dgm:presLayoutVars>
          <dgm:chPref val="3"/>
        </dgm:presLayoutVars>
      </dgm:prSet>
      <dgm:spPr/>
    </dgm:pt>
    <dgm:pt modelId="{BB1A67A7-4ACB-4FF1-BE9A-63873470E1F3}" type="pres">
      <dgm:prSet presAssocID="{D0C18465-9E27-48F3-878A-67ADB0D6252C}" presName="level3hierChild" presStyleCnt="0"/>
      <dgm:spPr/>
    </dgm:pt>
    <dgm:pt modelId="{5D36435D-A4B4-4B56-9B57-44961ECA9BD9}" type="pres">
      <dgm:prSet presAssocID="{E9CB397A-9417-49D0-BFF4-59634F65FC37}" presName="conn2-1" presStyleLbl="parChTrans1D2" presStyleIdx="1" presStyleCnt="3"/>
      <dgm:spPr/>
    </dgm:pt>
    <dgm:pt modelId="{3FE82C66-6BD0-4FE1-8A53-647EEE2FC751}" type="pres">
      <dgm:prSet presAssocID="{E9CB397A-9417-49D0-BFF4-59634F65FC37}" presName="connTx" presStyleLbl="parChTrans1D2" presStyleIdx="1" presStyleCnt="3"/>
      <dgm:spPr/>
    </dgm:pt>
    <dgm:pt modelId="{72AB8A8C-27D5-4F97-9D6E-B6E1BF49CA5E}" type="pres">
      <dgm:prSet presAssocID="{9E214B98-55E3-4F23-8372-7A52DC7017B4}" presName="root2" presStyleCnt="0"/>
      <dgm:spPr/>
    </dgm:pt>
    <dgm:pt modelId="{60023EED-C095-4F88-A6B4-B9F93316744E}" type="pres">
      <dgm:prSet presAssocID="{9E214B98-55E3-4F23-8372-7A52DC7017B4}" presName="LevelTwoTextNode" presStyleLbl="node2" presStyleIdx="1" presStyleCnt="3">
        <dgm:presLayoutVars>
          <dgm:chPref val="3"/>
        </dgm:presLayoutVars>
      </dgm:prSet>
      <dgm:spPr/>
    </dgm:pt>
    <dgm:pt modelId="{697DD694-1CA2-46F3-AC9D-8605B93F8D95}" type="pres">
      <dgm:prSet presAssocID="{9E214B98-55E3-4F23-8372-7A52DC7017B4}" presName="level3hierChild" presStyleCnt="0"/>
      <dgm:spPr/>
    </dgm:pt>
    <dgm:pt modelId="{12024D36-5014-4B0A-9EB7-5C80247BB2D9}" type="pres">
      <dgm:prSet presAssocID="{66BDEB60-B7A0-4C5A-9ADE-7FC79A6ED539}" presName="conn2-1" presStyleLbl="parChTrans1D2" presStyleIdx="2" presStyleCnt="3"/>
      <dgm:spPr/>
    </dgm:pt>
    <dgm:pt modelId="{1FD315A0-1E31-4EC0-B8FF-DAB2D8137CF5}" type="pres">
      <dgm:prSet presAssocID="{66BDEB60-B7A0-4C5A-9ADE-7FC79A6ED539}" presName="connTx" presStyleLbl="parChTrans1D2" presStyleIdx="2" presStyleCnt="3"/>
      <dgm:spPr/>
    </dgm:pt>
    <dgm:pt modelId="{CB7861FF-5905-435A-B05F-C22D904EEEF3}" type="pres">
      <dgm:prSet presAssocID="{B7A11DD5-924F-45F6-9C85-19E567398B5C}" presName="root2" presStyleCnt="0"/>
      <dgm:spPr/>
    </dgm:pt>
    <dgm:pt modelId="{D65F8564-E93A-4CC3-9959-0D40E226F9F1}" type="pres">
      <dgm:prSet presAssocID="{B7A11DD5-924F-45F6-9C85-19E567398B5C}" presName="LevelTwoTextNode" presStyleLbl="node2" presStyleIdx="2" presStyleCnt="3">
        <dgm:presLayoutVars>
          <dgm:chPref val="3"/>
        </dgm:presLayoutVars>
      </dgm:prSet>
      <dgm:spPr/>
    </dgm:pt>
    <dgm:pt modelId="{4B0AAFDC-4674-4057-849E-D76B5DCDC503}" type="pres">
      <dgm:prSet presAssocID="{B7A11DD5-924F-45F6-9C85-19E567398B5C}" presName="level3hierChild" presStyleCnt="0"/>
      <dgm:spPr/>
    </dgm:pt>
  </dgm:ptLst>
  <dgm:cxnLst>
    <dgm:cxn modelId="{55F86B09-B310-4510-A67F-C2E861A176D5}" srcId="{3747567A-2807-4494-B658-0C7603092EE7}" destId="{B7A11DD5-924F-45F6-9C85-19E567398B5C}" srcOrd="2" destOrd="0" parTransId="{66BDEB60-B7A0-4C5A-9ADE-7FC79A6ED539}" sibTransId="{6E300238-0F6B-430F-ADAE-78E1C5A7DF12}"/>
    <dgm:cxn modelId="{69C2291C-5E7F-47D7-8C92-25D5091AC26E}" srcId="{3747567A-2807-4494-B658-0C7603092EE7}" destId="{9E214B98-55E3-4F23-8372-7A52DC7017B4}" srcOrd="1" destOrd="0" parTransId="{E9CB397A-9417-49D0-BFF4-59634F65FC37}" sibTransId="{F9D0D487-56D3-44E4-ABE3-03605C36F4A2}"/>
    <dgm:cxn modelId="{429B9F3D-5FA1-4D76-A132-7A1F4E9200C4}" srcId="{3747567A-2807-4494-B658-0C7603092EE7}" destId="{D0C18465-9E27-48F3-878A-67ADB0D6252C}" srcOrd="0" destOrd="0" parTransId="{A289B5F4-D707-483B-AF91-18FDAEDD3AA7}" sibTransId="{AECF8EA9-0CC7-41AE-8244-92855B226846}"/>
    <dgm:cxn modelId="{195D623E-1601-475D-A006-3F7274A6E3ED}" type="presOf" srcId="{E9CB397A-9417-49D0-BFF4-59634F65FC37}" destId="{3FE82C66-6BD0-4FE1-8A53-647EEE2FC751}" srcOrd="1" destOrd="0" presId="urn:microsoft.com/office/officeart/2005/8/layout/hierarchy2"/>
    <dgm:cxn modelId="{ECCB3C4F-2398-4BEC-A765-4149A931C770}" srcId="{BE3847E2-F25B-4928-A121-11A698A1E9B9}" destId="{3747567A-2807-4494-B658-0C7603092EE7}" srcOrd="0" destOrd="0" parTransId="{080E296B-48D1-4940-B801-5E7FD2A94B7A}" sibTransId="{7D2C7E97-AD4B-4D05-BD68-CDAF74BE6E92}"/>
    <dgm:cxn modelId="{AF01FB52-0A2D-4DA0-8479-EE918663D7E6}" type="presOf" srcId="{9E214B98-55E3-4F23-8372-7A52DC7017B4}" destId="{60023EED-C095-4F88-A6B4-B9F93316744E}" srcOrd="0" destOrd="0" presId="urn:microsoft.com/office/officeart/2005/8/layout/hierarchy2"/>
    <dgm:cxn modelId="{C7F4F778-CDFA-4EF3-8E04-283936202CD7}" type="presOf" srcId="{BE3847E2-F25B-4928-A121-11A698A1E9B9}" destId="{2A5CD70E-58EA-4CF2-A348-B9CD39B04016}" srcOrd="0" destOrd="0" presId="urn:microsoft.com/office/officeart/2005/8/layout/hierarchy2"/>
    <dgm:cxn modelId="{91E1478D-2D1D-409E-B026-385F5DB27CC3}" type="presOf" srcId="{66BDEB60-B7A0-4C5A-9ADE-7FC79A6ED539}" destId="{12024D36-5014-4B0A-9EB7-5C80247BB2D9}" srcOrd="0" destOrd="0" presId="urn:microsoft.com/office/officeart/2005/8/layout/hierarchy2"/>
    <dgm:cxn modelId="{DD3B7890-19BA-4D5C-8B93-68DFBE1DEDD6}" type="presOf" srcId="{B7A11DD5-924F-45F6-9C85-19E567398B5C}" destId="{D65F8564-E93A-4CC3-9959-0D40E226F9F1}" srcOrd="0" destOrd="0" presId="urn:microsoft.com/office/officeart/2005/8/layout/hierarchy2"/>
    <dgm:cxn modelId="{835F869D-C11B-4F33-844D-E25EC00C9E02}" type="presOf" srcId="{A289B5F4-D707-483B-AF91-18FDAEDD3AA7}" destId="{CF16DF30-1A91-4168-97AC-47D709E32D20}" srcOrd="1" destOrd="0" presId="urn:microsoft.com/office/officeart/2005/8/layout/hierarchy2"/>
    <dgm:cxn modelId="{B5CC78A3-A8B1-45E6-A032-7FA2C1409A0C}" type="presOf" srcId="{A289B5F4-D707-483B-AF91-18FDAEDD3AA7}" destId="{2662F4B6-F754-4C74-8370-5459F40E127C}" srcOrd="0" destOrd="0" presId="urn:microsoft.com/office/officeart/2005/8/layout/hierarchy2"/>
    <dgm:cxn modelId="{AC6233D0-D55B-4187-82CB-6ACF5B6F3B5F}" type="presOf" srcId="{D0C18465-9E27-48F3-878A-67ADB0D6252C}" destId="{6C59D530-1B2F-4ECB-AE2D-B94CDEEA99DA}" srcOrd="0" destOrd="0" presId="urn:microsoft.com/office/officeart/2005/8/layout/hierarchy2"/>
    <dgm:cxn modelId="{05B731D2-4CCE-4DF9-B79A-A7A0A15E15AD}" type="presOf" srcId="{3747567A-2807-4494-B658-0C7603092EE7}" destId="{929FA8F9-D708-473B-9880-06EB4A8E3C85}" srcOrd="0" destOrd="0" presId="urn:microsoft.com/office/officeart/2005/8/layout/hierarchy2"/>
    <dgm:cxn modelId="{F3E8C5D6-A0D7-4AA5-81D5-4BADB6D04BDB}" type="presOf" srcId="{E9CB397A-9417-49D0-BFF4-59634F65FC37}" destId="{5D36435D-A4B4-4B56-9B57-44961ECA9BD9}" srcOrd="0" destOrd="0" presId="urn:microsoft.com/office/officeart/2005/8/layout/hierarchy2"/>
    <dgm:cxn modelId="{B18526F4-60BE-44DA-A730-5C1688E63F36}" type="presOf" srcId="{66BDEB60-B7A0-4C5A-9ADE-7FC79A6ED539}" destId="{1FD315A0-1E31-4EC0-B8FF-DAB2D8137CF5}" srcOrd="1" destOrd="0" presId="urn:microsoft.com/office/officeart/2005/8/layout/hierarchy2"/>
    <dgm:cxn modelId="{BECFD5C8-8907-4D92-A7E8-81EABA3A80F4}" type="presParOf" srcId="{2A5CD70E-58EA-4CF2-A348-B9CD39B04016}" destId="{F284A90D-167A-443C-8579-4EC7533D7A12}" srcOrd="0" destOrd="0" presId="urn:microsoft.com/office/officeart/2005/8/layout/hierarchy2"/>
    <dgm:cxn modelId="{EA78DC77-6BBD-4D19-A4FC-B524F9B7DBA5}" type="presParOf" srcId="{F284A90D-167A-443C-8579-4EC7533D7A12}" destId="{929FA8F9-D708-473B-9880-06EB4A8E3C85}" srcOrd="0" destOrd="0" presId="urn:microsoft.com/office/officeart/2005/8/layout/hierarchy2"/>
    <dgm:cxn modelId="{26105E92-B634-4FC6-830E-475B8F1B8E16}" type="presParOf" srcId="{F284A90D-167A-443C-8579-4EC7533D7A12}" destId="{DD6A5598-2F84-4690-ACA4-3294AD30C02E}" srcOrd="1" destOrd="0" presId="urn:microsoft.com/office/officeart/2005/8/layout/hierarchy2"/>
    <dgm:cxn modelId="{6DCE54BC-D5A2-4763-A7A5-96AEBBDCE34F}" type="presParOf" srcId="{DD6A5598-2F84-4690-ACA4-3294AD30C02E}" destId="{2662F4B6-F754-4C74-8370-5459F40E127C}" srcOrd="0" destOrd="0" presId="urn:microsoft.com/office/officeart/2005/8/layout/hierarchy2"/>
    <dgm:cxn modelId="{80E8053D-56C0-4EC8-AE83-0A071A014842}" type="presParOf" srcId="{2662F4B6-F754-4C74-8370-5459F40E127C}" destId="{CF16DF30-1A91-4168-97AC-47D709E32D20}" srcOrd="0" destOrd="0" presId="urn:microsoft.com/office/officeart/2005/8/layout/hierarchy2"/>
    <dgm:cxn modelId="{0F29AE9E-9929-4E0F-A2E9-DFCF6B616909}" type="presParOf" srcId="{DD6A5598-2F84-4690-ACA4-3294AD30C02E}" destId="{63E0B308-21F8-4565-820B-D5B58FBE9F60}" srcOrd="1" destOrd="0" presId="urn:microsoft.com/office/officeart/2005/8/layout/hierarchy2"/>
    <dgm:cxn modelId="{994ED7DC-3C80-4B5E-8522-9881E7F3DE1F}" type="presParOf" srcId="{63E0B308-21F8-4565-820B-D5B58FBE9F60}" destId="{6C59D530-1B2F-4ECB-AE2D-B94CDEEA99DA}" srcOrd="0" destOrd="0" presId="urn:microsoft.com/office/officeart/2005/8/layout/hierarchy2"/>
    <dgm:cxn modelId="{491F7C21-951F-413D-BEDE-BE8CA11C9A72}" type="presParOf" srcId="{63E0B308-21F8-4565-820B-D5B58FBE9F60}" destId="{BB1A67A7-4ACB-4FF1-BE9A-63873470E1F3}" srcOrd="1" destOrd="0" presId="urn:microsoft.com/office/officeart/2005/8/layout/hierarchy2"/>
    <dgm:cxn modelId="{376A078D-2FC2-4AF1-BF87-E167921C7378}" type="presParOf" srcId="{DD6A5598-2F84-4690-ACA4-3294AD30C02E}" destId="{5D36435D-A4B4-4B56-9B57-44961ECA9BD9}" srcOrd="2" destOrd="0" presId="urn:microsoft.com/office/officeart/2005/8/layout/hierarchy2"/>
    <dgm:cxn modelId="{497518C4-2778-46EB-A8C9-6A4D8145B924}" type="presParOf" srcId="{5D36435D-A4B4-4B56-9B57-44961ECA9BD9}" destId="{3FE82C66-6BD0-4FE1-8A53-647EEE2FC751}" srcOrd="0" destOrd="0" presId="urn:microsoft.com/office/officeart/2005/8/layout/hierarchy2"/>
    <dgm:cxn modelId="{E09DFEA4-767C-468A-958F-422E85C32628}" type="presParOf" srcId="{DD6A5598-2F84-4690-ACA4-3294AD30C02E}" destId="{72AB8A8C-27D5-4F97-9D6E-B6E1BF49CA5E}" srcOrd="3" destOrd="0" presId="urn:microsoft.com/office/officeart/2005/8/layout/hierarchy2"/>
    <dgm:cxn modelId="{1B6460A9-16DB-4DDD-A4C3-61DE3451F7E5}" type="presParOf" srcId="{72AB8A8C-27D5-4F97-9D6E-B6E1BF49CA5E}" destId="{60023EED-C095-4F88-A6B4-B9F93316744E}" srcOrd="0" destOrd="0" presId="urn:microsoft.com/office/officeart/2005/8/layout/hierarchy2"/>
    <dgm:cxn modelId="{3AE8CB61-02DB-4215-A6FB-6712C52E2CED}" type="presParOf" srcId="{72AB8A8C-27D5-4F97-9D6E-B6E1BF49CA5E}" destId="{697DD694-1CA2-46F3-AC9D-8605B93F8D95}" srcOrd="1" destOrd="0" presId="urn:microsoft.com/office/officeart/2005/8/layout/hierarchy2"/>
    <dgm:cxn modelId="{D484F891-DB7A-47DE-BE14-7662570B6DC8}" type="presParOf" srcId="{DD6A5598-2F84-4690-ACA4-3294AD30C02E}" destId="{12024D36-5014-4B0A-9EB7-5C80247BB2D9}" srcOrd="4" destOrd="0" presId="urn:microsoft.com/office/officeart/2005/8/layout/hierarchy2"/>
    <dgm:cxn modelId="{3095D359-5BFE-47C1-AFE3-95837E882CC0}" type="presParOf" srcId="{12024D36-5014-4B0A-9EB7-5C80247BB2D9}" destId="{1FD315A0-1E31-4EC0-B8FF-DAB2D8137CF5}" srcOrd="0" destOrd="0" presId="urn:microsoft.com/office/officeart/2005/8/layout/hierarchy2"/>
    <dgm:cxn modelId="{8BE15AE2-775C-44AD-BC7E-7AF52B44CD01}" type="presParOf" srcId="{DD6A5598-2F84-4690-ACA4-3294AD30C02E}" destId="{CB7861FF-5905-435A-B05F-C22D904EEEF3}" srcOrd="5" destOrd="0" presId="urn:microsoft.com/office/officeart/2005/8/layout/hierarchy2"/>
    <dgm:cxn modelId="{468D6F09-5561-46F5-A209-968A99B8D4C5}" type="presParOf" srcId="{CB7861FF-5905-435A-B05F-C22D904EEEF3}" destId="{D65F8564-E93A-4CC3-9959-0D40E226F9F1}" srcOrd="0" destOrd="0" presId="urn:microsoft.com/office/officeart/2005/8/layout/hierarchy2"/>
    <dgm:cxn modelId="{6633427D-A77C-4CD7-AF67-F5342C6E215F}" type="presParOf" srcId="{CB7861FF-5905-435A-B05F-C22D904EEEF3}" destId="{4B0AAFDC-4674-4057-849E-D76B5DCDC503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D763601-4022-47F9-9FEF-9472C9C60524}">
      <dsp:nvSpPr>
        <dsp:cNvPr id="0" name=""/>
        <dsp:cNvSpPr/>
      </dsp:nvSpPr>
      <dsp:spPr>
        <a:xfrm>
          <a:off x="0" y="169333"/>
          <a:ext cx="2539999" cy="1524000"/>
        </a:xfrm>
        <a:prstGeom prst="rect">
          <a:avLst/>
        </a:prstGeom>
        <a:solidFill>
          <a:schemeClr val="accent5">
            <a:alpha val="90000"/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Solutions and Projects</a:t>
          </a:r>
        </a:p>
      </dsp:txBody>
      <dsp:txXfrm>
        <a:off x="0" y="169333"/>
        <a:ext cx="2539999" cy="1524000"/>
      </dsp:txXfrm>
    </dsp:sp>
    <dsp:sp modelId="{D79DD340-875B-48E8-B7F3-9A2B6C2A25BC}">
      <dsp:nvSpPr>
        <dsp:cNvPr id="0" name=""/>
        <dsp:cNvSpPr/>
      </dsp:nvSpPr>
      <dsp:spPr>
        <a:xfrm>
          <a:off x="2794000" y="169333"/>
          <a:ext cx="2539999" cy="1524000"/>
        </a:xfrm>
        <a:prstGeom prst="rect">
          <a:avLst/>
        </a:prstGeom>
        <a:solidFill>
          <a:schemeClr val="accent5">
            <a:alpha val="90000"/>
            <a:hueOff val="0"/>
            <a:satOff val="0"/>
            <a:lumOff val="0"/>
            <a:alphaOff val="-6667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Startup</a:t>
          </a:r>
        </a:p>
      </dsp:txBody>
      <dsp:txXfrm>
        <a:off x="2794000" y="169333"/>
        <a:ext cx="2539999" cy="1524000"/>
      </dsp:txXfrm>
    </dsp:sp>
    <dsp:sp modelId="{9400F506-90D2-4150-8E44-170F80BA5A3F}">
      <dsp:nvSpPr>
        <dsp:cNvPr id="0" name=""/>
        <dsp:cNvSpPr/>
      </dsp:nvSpPr>
      <dsp:spPr>
        <a:xfrm>
          <a:off x="5587999" y="169333"/>
          <a:ext cx="2539999" cy="1524000"/>
        </a:xfrm>
        <a:prstGeom prst="rect">
          <a:avLst/>
        </a:prstGeom>
        <a:solidFill>
          <a:schemeClr val="accent5">
            <a:alpha val="90000"/>
            <a:hueOff val="0"/>
            <a:satOff val="0"/>
            <a:lumOff val="0"/>
            <a:alphaOff val="-13333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Controllers</a:t>
          </a:r>
        </a:p>
      </dsp:txBody>
      <dsp:txXfrm>
        <a:off x="5587999" y="169333"/>
        <a:ext cx="2539999" cy="1524000"/>
      </dsp:txXfrm>
    </dsp:sp>
    <dsp:sp modelId="{EA01CE61-9FD8-4E53-A76E-5BF7C80B20BC}">
      <dsp:nvSpPr>
        <dsp:cNvPr id="0" name=""/>
        <dsp:cNvSpPr/>
      </dsp:nvSpPr>
      <dsp:spPr>
        <a:xfrm>
          <a:off x="0" y="1947333"/>
          <a:ext cx="2539999" cy="1524000"/>
        </a:xfrm>
        <a:prstGeom prst="rect">
          <a:avLst/>
        </a:prstGeom>
        <a:solidFill>
          <a:schemeClr val="accent5">
            <a:alpha val="90000"/>
            <a:hueOff val="0"/>
            <a:satOff val="0"/>
            <a:lumOff val="0"/>
            <a:alphaOff val="-2000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Client Code</a:t>
          </a:r>
        </a:p>
      </dsp:txBody>
      <dsp:txXfrm>
        <a:off x="0" y="1947333"/>
        <a:ext cx="2539999" cy="1524000"/>
      </dsp:txXfrm>
    </dsp:sp>
    <dsp:sp modelId="{F76A137B-CF36-45C7-910D-E0EDE8B0A0C3}">
      <dsp:nvSpPr>
        <dsp:cNvPr id="0" name=""/>
        <dsp:cNvSpPr/>
      </dsp:nvSpPr>
      <dsp:spPr>
        <a:xfrm>
          <a:off x="2794000" y="1947333"/>
          <a:ext cx="2539999" cy="1524000"/>
        </a:xfrm>
        <a:prstGeom prst="rect">
          <a:avLst/>
        </a:prstGeom>
        <a:solidFill>
          <a:schemeClr val="accent5">
            <a:alpha val="90000"/>
            <a:hueOff val="0"/>
            <a:satOff val="0"/>
            <a:lumOff val="0"/>
            <a:alphaOff val="-26667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C# Code</a:t>
          </a:r>
        </a:p>
      </dsp:txBody>
      <dsp:txXfrm>
        <a:off x="2794000" y="1947333"/>
        <a:ext cx="2539999" cy="1524000"/>
      </dsp:txXfrm>
    </dsp:sp>
    <dsp:sp modelId="{6ACC17C4-7BDA-4229-A6DA-EB0021BD5F21}">
      <dsp:nvSpPr>
        <dsp:cNvPr id="0" name=""/>
        <dsp:cNvSpPr/>
      </dsp:nvSpPr>
      <dsp:spPr>
        <a:xfrm>
          <a:off x="5587999" y="1947333"/>
          <a:ext cx="2539999" cy="1524000"/>
        </a:xfrm>
        <a:prstGeom prst="rect">
          <a:avLst/>
        </a:prstGeom>
        <a:solidFill>
          <a:schemeClr val="accent5">
            <a:alpha val="90000"/>
            <a:hueOff val="0"/>
            <a:satOff val="0"/>
            <a:lumOff val="0"/>
            <a:alphaOff val="-33333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Views</a:t>
          </a:r>
        </a:p>
      </dsp:txBody>
      <dsp:txXfrm>
        <a:off x="5587999" y="1947333"/>
        <a:ext cx="2539999" cy="1524000"/>
      </dsp:txXfrm>
    </dsp:sp>
    <dsp:sp modelId="{4D03A425-2E5A-4E61-A53D-DB270A857D7C}">
      <dsp:nvSpPr>
        <dsp:cNvPr id="0" name=""/>
        <dsp:cNvSpPr/>
      </dsp:nvSpPr>
      <dsp:spPr>
        <a:xfrm>
          <a:off x="2794000" y="3725333"/>
          <a:ext cx="2539999" cy="1524000"/>
        </a:xfrm>
        <a:prstGeom prst="rect">
          <a:avLst/>
        </a:prstGeom>
        <a:solidFill>
          <a:schemeClr val="accent5">
            <a:alpha val="90000"/>
            <a:hueOff val="0"/>
            <a:satOff val="0"/>
            <a:lumOff val="0"/>
            <a:alphaOff val="-4000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Tests</a:t>
          </a:r>
        </a:p>
      </dsp:txBody>
      <dsp:txXfrm>
        <a:off x="2794000" y="3725333"/>
        <a:ext cx="2539999" cy="1524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29FA8F9-D708-473B-9880-06EB4A8E3C85}">
      <dsp:nvSpPr>
        <dsp:cNvPr id="0" name=""/>
        <dsp:cNvSpPr/>
      </dsp:nvSpPr>
      <dsp:spPr>
        <a:xfrm>
          <a:off x="207" y="639477"/>
          <a:ext cx="984077" cy="49203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alpha val="80000"/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3">
                <a:alpha val="80000"/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3">
                <a:alpha val="80000"/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50800" algn="tl" rotWithShape="0">
            <a:srgbClr val="000000">
              <a:alpha val="64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-</a:t>
          </a:r>
        </a:p>
      </dsp:txBody>
      <dsp:txXfrm>
        <a:off x="14618" y="653888"/>
        <a:ext cx="955255" cy="463216"/>
      </dsp:txXfrm>
    </dsp:sp>
    <dsp:sp modelId="{2662F4B6-F754-4C74-8370-5459F40E127C}">
      <dsp:nvSpPr>
        <dsp:cNvPr id="0" name=""/>
        <dsp:cNvSpPr/>
      </dsp:nvSpPr>
      <dsp:spPr>
        <a:xfrm rot="18289469">
          <a:off x="836453" y="577569"/>
          <a:ext cx="689293" cy="50009"/>
        </a:xfrm>
        <a:custGeom>
          <a:avLst/>
          <a:gdLst/>
          <a:ahLst/>
          <a:cxnLst/>
          <a:rect l="0" t="0" r="0" b="0"/>
          <a:pathLst>
            <a:path>
              <a:moveTo>
                <a:pt x="0" y="25004"/>
              </a:moveTo>
              <a:lnTo>
                <a:pt x="689293" y="25004"/>
              </a:lnTo>
            </a:path>
          </a:pathLst>
        </a:custGeom>
        <a:noFill/>
        <a:ln w="25400" cap="rnd" cmpd="sng" algn="ctr">
          <a:solidFill>
            <a:schemeClr val="accent3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163867" y="585341"/>
        <a:ext cx="34464" cy="34464"/>
      </dsp:txXfrm>
    </dsp:sp>
    <dsp:sp modelId="{6C59D530-1B2F-4ECB-AE2D-B94CDEEA99DA}">
      <dsp:nvSpPr>
        <dsp:cNvPr id="0" name=""/>
        <dsp:cNvSpPr/>
      </dsp:nvSpPr>
      <dsp:spPr>
        <a:xfrm>
          <a:off x="1377915" y="73632"/>
          <a:ext cx="984077" cy="49203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alpha val="70000"/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3">
                <a:alpha val="70000"/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3">
                <a:alpha val="70000"/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50800" algn="tl" rotWithShape="0">
            <a:srgbClr val="000000">
              <a:alpha val="64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Web</a:t>
          </a:r>
        </a:p>
      </dsp:txBody>
      <dsp:txXfrm>
        <a:off x="1392326" y="88043"/>
        <a:ext cx="955255" cy="463216"/>
      </dsp:txXfrm>
    </dsp:sp>
    <dsp:sp modelId="{5D36435D-A4B4-4B56-9B57-44961ECA9BD9}">
      <dsp:nvSpPr>
        <dsp:cNvPr id="0" name=""/>
        <dsp:cNvSpPr/>
      </dsp:nvSpPr>
      <dsp:spPr>
        <a:xfrm>
          <a:off x="984284" y="860491"/>
          <a:ext cx="393630" cy="50009"/>
        </a:xfrm>
        <a:custGeom>
          <a:avLst/>
          <a:gdLst/>
          <a:ahLst/>
          <a:cxnLst/>
          <a:rect l="0" t="0" r="0" b="0"/>
          <a:pathLst>
            <a:path>
              <a:moveTo>
                <a:pt x="0" y="25004"/>
              </a:moveTo>
              <a:lnTo>
                <a:pt x="393630" y="25004"/>
              </a:lnTo>
            </a:path>
          </a:pathLst>
        </a:custGeom>
        <a:noFill/>
        <a:ln w="25400" cap="rnd" cmpd="sng" algn="ctr">
          <a:solidFill>
            <a:schemeClr val="accent3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171259" y="875655"/>
        <a:ext cx="19681" cy="19681"/>
      </dsp:txXfrm>
    </dsp:sp>
    <dsp:sp modelId="{60023EED-C095-4F88-A6B4-B9F93316744E}">
      <dsp:nvSpPr>
        <dsp:cNvPr id="0" name=""/>
        <dsp:cNvSpPr/>
      </dsp:nvSpPr>
      <dsp:spPr>
        <a:xfrm>
          <a:off x="1377915" y="639477"/>
          <a:ext cx="984077" cy="49203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alpha val="70000"/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3">
                <a:alpha val="70000"/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3">
                <a:alpha val="70000"/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50800" algn="tl" rotWithShape="0">
            <a:srgbClr val="000000">
              <a:alpha val="64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Core</a:t>
          </a:r>
        </a:p>
      </dsp:txBody>
      <dsp:txXfrm>
        <a:off x="1392326" y="653888"/>
        <a:ext cx="955255" cy="463216"/>
      </dsp:txXfrm>
    </dsp:sp>
    <dsp:sp modelId="{12024D36-5014-4B0A-9EB7-5C80247BB2D9}">
      <dsp:nvSpPr>
        <dsp:cNvPr id="0" name=""/>
        <dsp:cNvSpPr/>
      </dsp:nvSpPr>
      <dsp:spPr>
        <a:xfrm rot="3310531">
          <a:off x="836453" y="1143413"/>
          <a:ext cx="689293" cy="50009"/>
        </a:xfrm>
        <a:custGeom>
          <a:avLst/>
          <a:gdLst/>
          <a:ahLst/>
          <a:cxnLst/>
          <a:rect l="0" t="0" r="0" b="0"/>
          <a:pathLst>
            <a:path>
              <a:moveTo>
                <a:pt x="0" y="25004"/>
              </a:moveTo>
              <a:lnTo>
                <a:pt x="689293" y="25004"/>
              </a:lnTo>
            </a:path>
          </a:pathLst>
        </a:custGeom>
        <a:noFill/>
        <a:ln w="25400" cap="rnd" cmpd="sng" algn="ctr">
          <a:solidFill>
            <a:schemeClr val="accent3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163867" y="1151186"/>
        <a:ext cx="34464" cy="34464"/>
      </dsp:txXfrm>
    </dsp:sp>
    <dsp:sp modelId="{D65F8564-E93A-4CC3-9959-0D40E226F9F1}">
      <dsp:nvSpPr>
        <dsp:cNvPr id="0" name=""/>
        <dsp:cNvSpPr/>
      </dsp:nvSpPr>
      <dsp:spPr>
        <a:xfrm>
          <a:off x="1377915" y="1205321"/>
          <a:ext cx="984077" cy="49203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alpha val="70000"/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3">
                <a:alpha val="70000"/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3">
                <a:alpha val="70000"/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50800" algn="tl" rotWithShape="0">
            <a:srgbClr val="000000">
              <a:alpha val="64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BEE</a:t>
          </a:r>
        </a:p>
      </dsp:txBody>
      <dsp:txXfrm>
        <a:off x="1392326" y="1219732"/>
        <a:ext cx="955255" cy="46321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388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37025" y="0"/>
            <a:ext cx="316388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9D4384C5-E6B0-428D-8E73-CA215AF2A4E3}" type="datetimeFigureOut">
              <a:rPr lang="en-US"/>
              <a:pPr>
                <a:defRPr/>
              </a:pPr>
              <a:t>9/29/2019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07488"/>
            <a:ext cx="3163888" cy="479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37025" y="9107488"/>
            <a:ext cx="3163888" cy="479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364D36B1-815E-46B3-BF05-705B4CC4C09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4930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Header Placeholder 19457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6388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6515" tIns="48257" rIns="96515" bIns="48257" numCol="1" anchor="t" anchorCtr="0" compatLnSpc="1">
            <a:prstTxWarp prst="textNoShape">
              <a:avLst/>
            </a:prstTxWarp>
          </a:bodyPr>
          <a:lstStyle>
            <a:lvl1pPr algn="l" defTabSz="965200" eaLnBrk="1" hangingPunct="1">
              <a:defRPr sz="13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9459" name="Date Placeholder 19458"/>
          <p:cNvSpPr>
            <a:spLocks noGrp="1" noChangeArrowheads="1"/>
          </p:cNvSpPr>
          <p:nvPr>
            <p:ph type="dt" idx="1"/>
          </p:nvPr>
        </p:nvSpPr>
        <p:spPr bwMode="auto">
          <a:xfrm>
            <a:off x="4137025" y="0"/>
            <a:ext cx="316388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6515" tIns="48257" rIns="96515" bIns="48257" numCol="1" anchor="t" anchorCtr="0" compatLnSpc="1">
            <a:prstTxWarp prst="textNoShape">
              <a:avLst/>
            </a:prstTxWarp>
          </a:bodyPr>
          <a:lstStyle>
            <a:lvl1pPr algn="r" defTabSz="965200" eaLnBrk="1" hangingPunct="1">
              <a:defRPr sz="13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4340" name="Rectangle 19459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55613" y="719138"/>
            <a:ext cx="6391275" cy="3595687"/>
          </a:xfrm>
          <a:prstGeom prst="rect">
            <a:avLst/>
          </a:prstGeom>
          <a:noFill/>
          <a:ln w="9525" algn="ctr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5845" name="Notes Placeholder 35844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0250" y="4554538"/>
            <a:ext cx="5842000" cy="4314825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6515" tIns="48257" rIns="96515" bIns="4825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9462" name="Footer Placeholder 19461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07488"/>
            <a:ext cx="316388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6515" tIns="48257" rIns="96515" bIns="48257" numCol="1" anchor="b" anchorCtr="0" compatLnSpc="1">
            <a:prstTxWarp prst="textNoShape">
              <a:avLst/>
            </a:prstTxWarp>
          </a:bodyPr>
          <a:lstStyle>
            <a:lvl1pPr algn="l" defTabSz="965200" eaLnBrk="1" hangingPunct="1">
              <a:defRPr sz="13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5847" name="Slide Number Placeholder 35846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37025" y="9107488"/>
            <a:ext cx="3163888" cy="479425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6515" tIns="48257" rIns="96515" bIns="48257" numCol="1" anchor="b" anchorCtr="0" compatLnSpc="1">
            <a:prstTxWarp prst="textNoShape">
              <a:avLst/>
            </a:prstTxWarp>
          </a:bodyPr>
          <a:lstStyle>
            <a:lvl1pPr algn="r" defTabSz="965200" eaLnBrk="1" hangingPunct="1">
              <a:defRPr sz="1300" b="0"/>
            </a:lvl1pPr>
          </a:lstStyle>
          <a:p>
            <a:pPr>
              <a:defRPr/>
            </a:pPr>
            <a:fld id="{11D29CD3-EA91-4B07-8041-33A63E8C46B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88658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hape 4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headEnd/>
            <a:tailEnd/>
          </a:ln>
        </p:spPr>
        <p:txBody>
          <a:bodyPr/>
          <a:lstStyle/>
          <a:p>
            <a:fld id="{489CD3C6-3D47-4CC0-9CF2-E2692F3E0144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15363" name="Rectangle 2048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5613" y="719138"/>
            <a:ext cx="6391275" cy="3595687"/>
          </a:xfrm>
          <a:noFill/>
          <a:ln cap="flat">
            <a:headEnd type="none" w="med" len="med"/>
            <a:tailEnd type="none" w="med" len="med"/>
          </a:ln>
        </p:spPr>
      </p:sp>
      <p:sp>
        <p:nvSpPr>
          <p:cNvPr id="15364" name="Rectangle 20482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57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1D29CD3-EA91-4B07-8041-33A63E8C46BA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5951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80" name="Title 32779"/>
          <p:cNvSpPr>
            <a:spLocks noGrp="1" noChangeArrowheads="1"/>
          </p:cNvSpPr>
          <p:nvPr>
            <p:ph type="ctrTitle"/>
          </p:nvPr>
        </p:nvSpPr>
        <p:spPr>
          <a:xfrm>
            <a:off x="914400" y="1219203"/>
            <a:ext cx="10363200" cy="1933575"/>
          </a:xfrm>
          <a:noFill/>
        </p:spPr>
        <p:txBody>
          <a:bodyPr anchor="b"/>
          <a:lstStyle>
            <a:lvl1pPr algn="r">
              <a:defRPr sz="3200" b="1">
                <a:latin typeface="Myriad Pro" pitchFamily="34" charset="0"/>
                <a:cs typeface="Segoe U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2781" name="Subtitle 32780"/>
          <p:cNvSpPr>
            <a:spLocks noGrp="1" noChangeArrowheads="1"/>
          </p:cNvSpPr>
          <p:nvPr>
            <p:ph type="subTitle" idx="1"/>
          </p:nvPr>
        </p:nvSpPr>
        <p:spPr>
          <a:xfrm>
            <a:off x="2743200" y="3505200"/>
            <a:ext cx="8534400" cy="1752600"/>
          </a:xfrm>
        </p:spPr>
        <p:txBody>
          <a:bodyPr/>
          <a:lstStyle>
            <a:lvl1pPr marL="0" indent="0" algn="r">
              <a:buNone/>
              <a:defRPr b="0">
                <a:latin typeface="Myriad Pro" pitchFamily="34" charset="0"/>
                <a:cs typeface="Segoe UI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2050" name="Picture 2" descr="http://odetocode.com/Images/odetocode3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800" y="6400800"/>
            <a:ext cx="1123244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7616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15000">
        <p14:reveal/>
      </p:transition>
    </mc:Choice>
    <mc:Fallback xmlns="">
      <p:transition advClick="0" advTm="15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and Text">
    <p:bg>
      <p:bgPr>
        <a:solidFill>
          <a:srgbClr val="BDBDA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</p:spPr>
        <p:txBody>
          <a:bodyPr rtlCol="0"/>
          <a:lstStyle>
            <a:lvl1pPr>
              <a:defRPr b="1">
                <a:latin typeface="Myriad Pro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lvl1pPr>
              <a:buClrTx/>
              <a:buFont typeface="Wingdings" pitchFamily="2" charset="2"/>
              <a:buChar char="§"/>
              <a:defRPr sz="2000" b="1">
                <a:latin typeface="Myriad Pro Light" pitchFamily="34" charset="0"/>
              </a:defRPr>
            </a:lvl1pPr>
            <a:lvl2pPr>
              <a:buClrTx/>
              <a:buFont typeface="Wingdings" pitchFamily="2" charset="2"/>
              <a:buChar char="o"/>
              <a:defRPr sz="1800" b="0">
                <a:latin typeface="Myriad Pro" pitchFamily="34" charset="0"/>
              </a:defRPr>
            </a:lvl2pPr>
            <a:lvl3pPr>
              <a:buClrTx/>
              <a:buFont typeface="Wingdings" pitchFamily="2" charset="2"/>
              <a:buChar char="o"/>
              <a:defRPr sz="1600" b="0">
                <a:latin typeface="Myriad Pro" pitchFamily="34" charset="0"/>
              </a:defRPr>
            </a:lvl3pPr>
            <a:lvl4pPr>
              <a:buClrTx/>
              <a:buFont typeface="Wingdings" pitchFamily="2" charset="2"/>
              <a:buChar char="o"/>
              <a:defRPr sz="1400" b="0">
                <a:latin typeface="Myriad Pro" pitchFamily="34" charset="0"/>
              </a:defRPr>
            </a:lvl4pPr>
            <a:lvl5pPr>
              <a:buClrTx/>
              <a:buFont typeface="Wingdings" pitchFamily="2" charset="2"/>
              <a:buChar char="o"/>
              <a:defRPr sz="1200" b="0">
                <a:latin typeface="Myriad Pro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9681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15000">
        <p14:reveal/>
      </p:transition>
    </mc:Choice>
    <mc:Fallback xmlns="">
      <p:transition advClick="0" advTm="1500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Referen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noFill/>
        </p:spPr>
        <p:txBody>
          <a:bodyPr rtlCol="0"/>
          <a:lstStyle>
            <a:lvl1pPr>
              <a:defRPr b="1">
                <a:latin typeface="Myriad Pro" pitchFamily="34" charset="0"/>
              </a:defRPr>
            </a:lvl1pPr>
          </a:lstStyle>
          <a:p>
            <a:r>
              <a:rPr lang="en-US" dirty="0"/>
              <a:t>References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lvl1pPr>
              <a:buClrTx/>
              <a:buFont typeface="Wingdings" pitchFamily="2" charset="2"/>
              <a:buChar char="§"/>
              <a:defRPr sz="2000" b="1">
                <a:latin typeface="Myriad Pro Light" pitchFamily="34" charset="0"/>
              </a:defRPr>
            </a:lvl1pPr>
            <a:lvl2pPr>
              <a:buClrTx/>
              <a:buFont typeface="Wingdings" pitchFamily="2" charset="2"/>
              <a:buChar char="o"/>
              <a:defRPr sz="1800" b="0">
                <a:latin typeface="Myriad Pro" pitchFamily="34" charset="0"/>
              </a:defRPr>
            </a:lvl2pPr>
            <a:lvl3pPr>
              <a:buClrTx/>
              <a:buFont typeface="Wingdings" pitchFamily="2" charset="2"/>
              <a:buChar char="o"/>
              <a:defRPr sz="1600" b="0">
                <a:latin typeface="Myriad Pro" pitchFamily="34" charset="0"/>
              </a:defRPr>
            </a:lvl3pPr>
            <a:lvl4pPr>
              <a:buClrTx/>
              <a:buFont typeface="Wingdings" pitchFamily="2" charset="2"/>
              <a:buChar char="o"/>
              <a:defRPr sz="1400" b="0">
                <a:latin typeface="Myriad Pro" pitchFamily="34" charset="0"/>
              </a:defRPr>
            </a:lvl4pPr>
            <a:lvl5pPr>
              <a:buClrTx/>
              <a:buFont typeface="Wingdings" pitchFamily="2" charset="2"/>
              <a:buChar char="o"/>
              <a:defRPr sz="1200" b="0">
                <a:latin typeface="Myriad Pro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0784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15000">
        <p14:reveal/>
      </p:transition>
    </mc:Choice>
    <mc:Fallback xmlns="">
      <p:transition advClick="0" advTm="15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1981200" y="1600200"/>
            <a:ext cx="8229600" cy="3962400"/>
          </a:xfrm>
          <a:solidFill>
            <a:schemeClr val="accent2"/>
          </a:solidFill>
          <a:ln w="9525">
            <a:solidFill>
              <a:schemeClr val="tx1"/>
            </a:solidFill>
          </a:ln>
        </p:spPr>
        <p:txBody>
          <a:bodyPr/>
          <a:lstStyle>
            <a:lvl1pPr>
              <a:buNone/>
              <a:defRPr sz="1800" b="0">
                <a:latin typeface="Consolas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62464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15000">
        <p14:reveal/>
      </p:transition>
    </mc:Choice>
    <mc:Fallback xmlns="">
      <p:transition advClick="0" advTm="1500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64846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15000">
        <p14:reveal/>
      </p:transition>
    </mc:Choice>
    <mc:Fallback xmlns="">
      <p:transition advClick="0" advTm="1500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15000">
        <p14:reveal/>
      </p:transition>
    </mc:Choice>
    <mc:Fallback xmlns="">
      <p:transition advClick="0" advTm="1500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15000">
        <p14:reveal/>
      </p:transition>
    </mc:Choice>
    <mc:Fallback xmlns="">
      <p:transition advClick="0" advTm="1500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BDBDA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1025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447800"/>
            <a:ext cx="10972800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304800"/>
            <a:ext cx="109728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cxnSp>
        <p:nvCxnSpPr>
          <p:cNvPr id="14" name="Straight Connector 13"/>
          <p:cNvCxnSpPr/>
          <p:nvPr/>
        </p:nvCxnSpPr>
        <p:spPr bwMode="auto">
          <a:xfrm>
            <a:off x="0" y="6780212"/>
            <a:ext cx="12192000" cy="1588"/>
          </a:xfrm>
          <a:prstGeom prst="line">
            <a:avLst/>
          </a:prstGeom>
          <a:gradFill rotWithShape="1">
            <a:gsLst>
              <a:gs pos="0">
                <a:srgbClr val="A4D289"/>
              </a:gs>
              <a:gs pos="100000">
                <a:schemeClr val="bg1"/>
              </a:gs>
            </a:gsLst>
            <a:lin ang="5400000" scaled="1"/>
          </a:gradFill>
          <a:ln w="152400" cap="flat" cmpd="sng" algn="ctr">
            <a:solidFill>
              <a:srgbClr val="800000"/>
            </a:solidFill>
            <a:prstDash val="solid"/>
            <a:round/>
            <a:headEnd type="none" w="med" len="med"/>
            <a:tailEnd type="none" w="med" len="med"/>
          </a:ln>
          <a:effectLst>
            <a:glow rad="63500">
              <a:schemeClr val="bg2">
                <a:lumMod val="60000"/>
                <a:lumOff val="40000"/>
                <a:alpha val="40000"/>
              </a:schemeClr>
            </a:glow>
          </a:effectLst>
        </p:spPr>
      </p:cxnSp>
      <p:pic>
        <p:nvPicPr>
          <p:cNvPr id="6" name="Picture 2" descr="http://odetocode.com/Images/odetocode3.png"/>
          <p:cNvPicPr>
            <a:picLocks noChangeAspect="1" noChangeArrowheads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800" y="6400800"/>
            <a:ext cx="1123244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67275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FECD8F-2625-413B-8DF4-C09AAB18C5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9612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3" r:id="rId1"/>
    <p:sldLayoutId id="2147483774" r:id="rId2"/>
    <p:sldLayoutId id="2147483775" r:id="rId3"/>
    <p:sldLayoutId id="2147483776" r:id="rId4"/>
    <p:sldLayoutId id="2147483777" r:id="rId5"/>
    <p:sldLayoutId id="2147483769" r:id="rId6"/>
    <p:sldLayoutId id="2147483770" r:id="rId7"/>
  </p:sldLayoutIdLst>
  <mc:AlternateContent xmlns:mc="http://schemas.openxmlformats.org/markup-compatibility/2006" xmlns:p14="http://schemas.microsoft.com/office/powerpoint/2010/main">
    <mc:Choice Requires="p14">
      <p:transition p14:dur="100" advClick="0" advTm="15000">
        <p14:reveal/>
      </p:transition>
    </mc:Choice>
    <mc:Fallback xmlns="">
      <p:transition advClick="0" advTm="15000">
        <p:fade/>
      </p:transition>
    </mc:Fallback>
  </mc:AlternateContent>
  <p:hf hdr="0" ftr="0" dt="0"/>
  <p:txStyles>
    <p:titleStyle>
      <a:lvl1pPr marL="342900" indent="-342900" algn="ctr" defTabSz="-13873163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Myriad Pro" pitchFamily="34" charset="0"/>
          <a:ea typeface="+mj-ea"/>
          <a:cs typeface="Segoe UI" pitchFamily="34" charset="0"/>
        </a:defRPr>
      </a:lvl1pPr>
      <a:lvl2pPr marL="342900" indent="-342900" algn="ctr" defTabSz="-13873163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Myriad Pro" pitchFamily="34" charset="0"/>
          <a:cs typeface="Segoe UI" pitchFamily="34" charset="0"/>
        </a:defRPr>
      </a:lvl2pPr>
      <a:lvl3pPr marL="342900" indent="-342900" algn="ctr" defTabSz="-13873163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Myriad Pro" pitchFamily="34" charset="0"/>
          <a:cs typeface="Segoe UI" pitchFamily="34" charset="0"/>
        </a:defRPr>
      </a:lvl3pPr>
      <a:lvl4pPr marL="342900" indent="-342900" algn="ctr" defTabSz="-13873163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Myriad Pro" pitchFamily="34" charset="0"/>
          <a:cs typeface="Segoe UI" pitchFamily="34" charset="0"/>
        </a:defRPr>
      </a:lvl4pPr>
      <a:lvl5pPr marL="342900" indent="-342900" algn="ctr" defTabSz="-13873163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Myriad Pro" pitchFamily="34" charset="0"/>
          <a:cs typeface="Segoe UI" pitchFamily="34" charset="0"/>
        </a:defRPr>
      </a:lvl5pPr>
      <a:lvl6pPr marL="457200" algn="l" eaLnBrk="1" fontAlgn="base" hangingPunct="1">
        <a:spcBef>
          <a:spcPct val="0"/>
        </a:spcBef>
        <a:spcAft>
          <a:spcPct val="0"/>
        </a:spcAft>
        <a:defRPr sz="2800" b="1">
          <a:solidFill>
            <a:schemeClr val="tx2">
              <a:alpha val="100000"/>
            </a:schemeClr>
          </a:solidFill>
          <a:latin typeface="Verdana"/>
        </a:defRPr>
      </a:lvl6pPr>
      <a:lvl7pPr marL="914400" algn="l" eaLnBrk="1" fontAlgn="base" hangingPunct="1">
        <a:spcBef>
          <a:spcPct val="0"/>
        </a:spcBef>
        <a:spcAft>
          <a:spcPct val="0"/>
        </a:spcAft>
        <a:defRPr sz="2800" b="1">
          <a:solidFill>
            <a:schemeClr val="tx2">
              <a:alpha val="100000"/>
            </a:schemeClr>
          </a:solidFill>
          <a:latin typeface="Verdana"/>
        </a:defRPr>
      </a:lvl7pPr>
      <a:lvl8pPr marL="1371600" algn="l" eaLnBrk="1" fontAlgn="base" hangingPunct="1">
        <a:spcBef>
          <a:spcPct val="0"/>
        </a:spcBef>
        <a:spcAft>
          <a:spcPct val="0"/>
        </a:spcAft>
        <a:defRPr sz="2800" b="1">
          <a:solidFill>
            <a:schemeClr val="tx2">
              <a:alpha val="100000"/>
            </a:schemeClr>
          </a:solidFill>
          <a:latin typeface="Verdana"/>
        </a:defRPr>
      </a:lvl8pPr>
      <a:lvl9pPr marL="1828800" algn="l" eaLnBrk="1" fontAlgn="base" hangingPunct="1">
        <a:spcBef>
          <a:spcPct val="0"/>
        </a:spcBef>
        <a:spcAft>
          <a:spcPct val="0"/>
        </a:spcAft>
        <a:defRPr sz="2800" b="1">
          <a:solidFill>
            <a:schemeClr val="tx2">
              <a:alpha val="100000"/>
            </a:schemeClr>
          </a:solidFill>
          <a:latin typeface="Verdana"/>
        </a:defRPr>
      </a:lvl9pPr>
    </p:titleStyle>
    <p:bodyStyle>
      <a:lvl1pPr marL="342900" indent="-342900" algn="l" defTabSz="-13873163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2000" b="1">
          <a:solidFill>
            <a:schemeClr val="tx1"/>
          </a:solidFill>
          <a:latin typeface="Myriad Pro Light" pitchFamily="34" charset="0"/>
          <a:ea typeface="+mn-ea"/>
          <a:cs typeface="Segoe UI" pitchFamily="34" charset="0"/>
        </a:defRPr>
      </a:lvl1pPr>
      <a:lvl2pPr marL="742950" indent="-285750" algn="l" defTabSz="-13873163" rtl="0" eaLnBrk="1" fontAlgn="base" hangingPunct="1">
        <a:spcBef>
          <a:spcPct val="20000"/>
        </a:spcBef>
        <a:spcAft>
          <a:spcPct val="0"/>
        </a:spcAft>
        <a:buSzPct val="50000"/>
        <a:buFont typeface="Wingdings" pitchFamily="2" charset="2"/>
        <a:buChar char="o"/>
        <a:defRPr>
          <a:solidFill>
            <a:schemeClr val="tx1"/>
          </a:solidFill>
          <a:latin typeface="Myriad Pro" pitchFamily="34" charset="0"/>
          <a:cs typeface="Segoe UI" pitchFamily="34" charset="0"/>
        </a:defRPr>
      </a:lvl2pPr>
      <a:lvl3pPr marL="1143000" indent="-228600" algn="l" defTabSz="-13873163" rtl="0" eaLnBrk="1" fontAlgn="base" hangingPunct="1">
        <a:spcBef>
          <a:spcPct val="20000"/>
        </a:spcBef>
        <a:spcAft>
          <a:spcPct val="0"/>
        </a:spcAft>
        <a:buSzPct val="50000"/>
        <a:buFont typeface="Wingdings" pitchFamily="2" charset="2"/>
        <a:buChar char="o"/>
        <a:defRPr sz="1600">
          <a:solidFill>
            <a:schemeClr val="tx1"/>
          </a:solidFill>
          <a:latin typeface="Myriad Pro" pitchFamily="34" charset="0"/>
          <a:cs typeface="Segoe UI" pitchFamily="34" charset="0"/>
        </a:defRPr>
      </a:lvl3pPr>
      <a:lvl4pPr marL="1600200" indent="-228600" algn="l" defTabSz="-13873163" rtl="0" eaLnBrk="1" fontAlgn="base" hangingPunct="1">
        <a:spcBef>
          <a:spcPct val="20000"/>
        </a:spcBef>
        <a:spcAft>
          <a:spcPct val="0"/>
        </a:spcAft>
        <a:buSzPct val="50000"/>
        <a:buFont typeface="Wingdings" pitchFamily="2" charset="2"/>
        <a:buChar char="o"/>
        <a:defRPr sz="1400">
          <a:solidFill>
            <a:schemeClr val="tx1"/>
          </a:solidFill>
          <a:latin typeface="Myriad Pro" pitchFamily="34" charset="0"/>
          <a:cs typeface="Segoe UI" pitchFamily="34" charset="0"/>
        </a:defRPr>
      </a:lvl4pPr>
      <a:lvl5pPr marL="2057400" indent="-228600" algn="l" defTabSz="-13873163" rtl="0" eaLnBrk="1" fontAlgn="base" hangingPunct="1">
        <a:spcBef>
          <a:spcPct val="20000"/>
        </a:spcBef>
        <a:spcAft>
          <a:spcPct val="0"/>
        </a:spcAft>
        <a:buSzPct val="50000"/>
        <a:buFont typeface="Wingdings" pitchFamily="2" charset="2"/>
        <a:buChar char="o"/>
        <a:defRPr sz="1200">
          <a:solidFill>
            <a:schemeClr val="tx1"/>
          </a:solidFill>
          <a:latin typeface="Myriad Pro" pitchFamily="34" charset="0"/>
          <a:cs typeface="Segoe UI" pitchFamily="34" charset="0"/>
        </a:defRPr>
      </a:lvl5pPr>
      <a:lvl6pPr marL="2514600" indent="-228600" algn="l" eaLnBrk="1" fontAlgn="base" hangingPunct="1">
        <a:spcBef>
          <a:spcPct val="20000"/>
        </a:spcBef>
        <a:spcAft>
          <a:spcPct val="0"/>
        </a:spcAft>
        <a:buClr>
          <a:schemeClr val="accent1">
            <a:alpha val="100000"/>
          </a:schemeClr>
        </a:buClr>
        <a:buFont typeface="Wingdings"/>
        <a:buChar char=""/>
        <a:defRPr sz="1400" b="1">
          <a:solidFill>
            <a:schemeClr val="tx1">
              <a:alpha val="100000"/>
            </a:schemeClr>
          </a:solidFill>
          <a:latin typeface="+mn-lt"/>
        </a:defRPr>
      </a:lvl6pPr>
      <a:lvl7pPr marL="2971800" indent="-228600" algn="l" eaLnBrk="1" fontAlgn="base" hangingPunct="1">
        <a:spcBef>
          <a:spcPct val="20000"/>
        </a:spcBef>
        <a:spcAft>
          <a:spcPct val="0"/>
        </a:spcAft>
        <a:buClr>
          <a:schemeClr val="accent1">
            <a:alpha val="100000"/>
          </a:schemeClr>
        </a:buClr>
        <a:buFont typeface="Wingdings"/>
        <a:buChar char=""/>
        <a:defRPr sz="1400" b="1">
          <a:solidFill>
            <a:schemeClr val="tx1">
              <a:alpha val="100000"/>
            </a:schemeClr>
          </a:solidFill>
          <a:latin typeface="+mn-lt"/>
        </a:defRPr>
      </a:lvl7pPr>
      <a:lvl8pPr marL="3429000" indent="-228600" algn="l" eaLnBrk="1" fontAlgn="base" hangingPunct="1">
        <a:spcBef>
          <a:spcPct val="20000"/>
        </a:spcBef>
        <a:spcAft>
          <a:spcPct val="0"/>
        </a:spcAft>
        <a:buClr>
          <a:schemeClr val="accent1">
            <a:alpha val="100000"/>
          </a:schemeClr>
        </a:buClr>
        <a:buFont typeface="Wingdings"/>
        <a:buChar char=""/>
        <a:defRPr sz="1400" b="1">
          <a:solidFill>
            <a:schemeClr val="tx1">
              <a:alpha val="100000"/>
            </a:schemeClr>
          </a:solidFill>
          <a:latin typeface="+mn-lt"/>
        </a:defRPr>
      </a:lvl8pPr>
      <a:lvl9pPr marL="3886200" indent="-228600" algn="l" eaLnBrk="1" fontAlgn="base" hangingPunct="1">
        <a:spcBef>
          <a:spcPct val="20000"/>
        </a:spcBef>
        <a:spcAft>
          <a:spcPct val="0"/>
        </a:spcAft>
        <a:buClr>
          <a:schemeClr val="accent1">
            <a:alpha val="100000"/>
          </a:schemeClr>
        </a:buClr>
        <a:buFont typeface="Wingdings"/>
        <a:buChar char=""/>
        <a:defRPr sz="1400" b="1">
          <a:solidFill>
            <a:schemeClr val="tx1">
              <a:alpha val="100000"/>
            </a:schemeClr>
          </a:solidFill>
          <a:latin typeface="+mn-lt"/>
        </a:defRPr>
      </a:lvl9pPr>
    </p:bodyStyle>
    <p:otherStyle>
      <a:lvl1pPr algn="l" eaLnBrk="1" fontAlgn="base" hangingPunct="1">
        <a:spcBef>
          <a:spcPct val="0"/>
        </a:spcBef>
        <a:spcAft>
          <a:spcPct val="0"/>
        </a:spcAft>
        <a:defRPr>
          <a:solidFill>
            <a:schemeClr val="tx1">
              <a:alpha val="100000"/>
            </a:schemeClr>
          </a:solidFill>
          <a:latin typeface="Arial"/>
        </a:defRPr>
      </a:lvl1pPr>
      <a:lvl2pPr marL="457200" algn="l" eaLnBrk="1" fontAlgn="base" hangingPunct="1">
        <a:spcBef>
          <a:spcPct val="0"/>
        </a:spcBef>
        <a:spcAft>
          <a:spcPct val="0"/>
        </a:spcAft>
        <a:defRPr>
          <a:solidFill>
            <a:schemeClr val="tx1">
              <a:alpha val="100000"/>
            </a:schemeClr>
          </a:solidFill>
          <a:latin typeface="Arial"/>
        </a:defRPr>
      </a:lvl2pPr>
      <a:lvl3pPr marL="914400" algn="l" eaLnBrk="1" fontAlgn="base" hangingPunct="1">
        <a:spcBef>
          <a:spcPct val="0"/>
        </a:spcBef>
        <a:spcAft>
          <a:spcPct val="0"/>
        </a:spcAft>
        <a:defRPr>
          <a:solidFill>
            <a:schemeClr val="tx1">
              <a:alpha val="100000"/>
            </a:schemeClr>
          </a:solidFill>
          <a:latin typeface="Arial"/>
        </a:defRPr>
      </a:lvl3pPr>
      <a:lvl4pPr marL="1371600" algn="l" eaLnBrk="1" fontAlgn="base" hangingPunct="1">
        <a:spcBef>
          <a:spcPct val="0"/>
        </a:spcBef>
        <a:spcAft>
          <a:spcPct val="0"/>
        </a:spcAft>
        <a:defRPr>
          <a:solidFill>
            <a:schemeClr val="tx1">
              <a:alpha val="100000"/>
            </a:schemeClr>
          </a:solidFill>
          <a:latin typeface="Arial"/>
        </a:defRPr>
      </a:lvl4pPr>
      <a:lvl5pPr marL="1828800" algn="l" eaLnBrk="1" fontAlgn="base" hangingPunct="1">
        <a:spcBef>
          <a:spcPct val="0"/>
        </a:spcBef>
        <a:spcAft>
          <a:spcPct val="0"/>
        </a:spcAft>
        <a:defRPr>
          <a:solidFill>
            <a:schemeClr val="tx1">
              <a:alpha val="100000"/>
            </a:schemeClr>
          </a:solidFill>
          <a:latin typeface="Arial"/>
        </a:defRPr>
      </a:lvl5pPr>
      <a:lvl6pPr marL="2286000" algn="l" eaLnBrk="1" fontAlgn="base" hangingPunct="1">
        <a:spcBef>
          <a:spcPct val="0"/>
        </a:spcBef>
        <a:spcAft>
          <a:spcPct val="0"/>
        </a:spcAft>
        <a:defRPr>
          <a:solidFill>
            <a:schemeClr val="tx1">
              <a:alpha val="100000"/>
            </a:schemeClr>
          </a:solidFill>
          <a:latin typeface="Arial"/>
        </a:defRPr>
      </a:lvl6pPr>
      <a:lvl7pPr marL="2743200" algn="l" eaLnBrk="1" fontAlgn="base" hangingPunct="1">
        <a:spcBef>
          <a:spcPct val="0"/>
        </a:spcBef>
        <a:spcAft>
          <a:spcPct val="0"/>
        </a:spcAft>
        <a:defRPr>
          <a:solidFill>
            <a:schemeClr val="tx1">
              <a:alpha val="100000"/>
            </a:schemeClr>
          </a:solidFill>
          <a:latin typeface="Arial"/>
        </a:defRPr>
      </a:lvl7pPr>
      <a:lvl8pPr marL="3200400" algn="l" eaLnBrk="1" fontAlgn="base" hangingPunct="1">
        <a:spcBef>
          <a:spcPct val="0"/>
        </a:spcBef>
        <a:spcAft>
          <a:spcPct val="0"/>
        </a:spcAft>
        <a:defRPr>
          <a:solidFill>
            <a:schemeClr val="tx1">
              <a:alpha val="100000"/>
            </a:schemeClr>
          </a:solidFill>
          <a:latin typeface="Arial"/>
        </a:defRPr>
      </a:lvl8pPr>
      <a:lvl9pPr marL="3657600" algn="l" eaLnBrk="1" fontAlgn="base" hangingPunct="1">
        <a:spcBef>
          <a:spcPct val="0"/>
        </a:spcBef>
        <a:spcAft>
          <a:spcPct val="0"/>
        </a:spcAft>
        <a:defRPr>
          <a:solidFill>
            <a:schemeClr val="tx1">
              <a:alpha val="100000"/>
            </a:schemeClr>
          </a:solidFill>
          <a:latin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microsoft.com/office/2007/relationships/hdphoto" Target="../media/hdphoto3.wdp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microsoft.com/office/2007/relationships/hdphoto" Target="../media/hdphoto2.wdp"/><Relationship Id="rId4" Type="http://schemas.openxmlformats.org/officeDocument/2006/relationships/image" Target="../media/image48.png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5" Type="http://schemas.microsoft.com/office/2007/relationships/hdphoto" Target="../media/hdphoto7.wdp"/><Relationship Id="rId4" Type="http://schemas.openxmlformats.org/officeDocument/2006/relationships/image" Target="../media/image5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60.png"/><Relationship Id="rId4" Type="http://schemas.openxmlformats.org/officeDocument/2006/relationships/slide" Target="slide5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 bwMode="auto">
          <a:xfrm>
            <a:off x="2464137" y="2209800"/>
            <a:ext cx="9602372" cy="2308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Segoe UI" panose="020B0502040204020203" pitchFamily="34" charset="0"/>
                <a:cs typeface="Segoe UI" panose="020B0502040204020203" pitchFamily="34" charset="0"/>
              </a:rPr>
              <a:t>An Opinionated Approach to ASP.NET Core</a:t>
            </a:r>
          </a:p>
          <a:p>
            <a:pPr algn="r"/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(50 opinions, to be exact)</a:t>
            </a:r>
          </a:p>
          <a:p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r"/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K. Scott Allen </a:t>
            </a:r>
          </a:p>
          <a:p>
            <a:pPr algn="r"/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@</a:t>
            </a:r>
            <a:r>
              <a:rPr lang="en-US" sz="2400" dirty="0" err="1">
                <a:latin typeface="Segoe UI" panose="020B0502040204020203" pitchFamily="34" charset="0"/>
                <a:cs typeface="Segoe UI" panose="020B0502040204020203" pitchFamily="34" charset="0"/>
              </a:rPr>
              <a:t>OdeToCode</a:t>
            </a:r>
            <a:endParaRPr lang="en-US" sz="3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YAML for VSO Builds (and Releases!)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0" y="1066800"/>
            <a:ext cx="5261104" cy="537537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251616"/>
            <a:ext cx="5615888" cy="488816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2600" y="3772882"/>
            <a:ext cx="2102198" cy="282520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5614" y="3772882"/>
            <a:ext cx="2062463" cy="2825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5491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 bwMode="auto">
          <a:xfrm>
            <a:off x="-2743200" y="-76200"/>
            <a:ext cx="6781800" cy="7239000"/>
          </a:xfrm>
          <a:prstGeom prst="ellipse">
            <a:avLst/>
          </a:prstGeom>
          <a:ln>
            <a:headEnd/>
            <a:tailEnd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 sz="2000" dirty="0">
              <a:latin typeface="Tekton Pro" pitchFamily="34" charset="0"/>
            </a:endParaRPr>
          </a:p>
        </p:txBody>
      </p:sp>
      <p:sp>
        <p:nvSpPr>
          <p:cNvPr id="4" name="TextBox 3"/>
          <p:cNvSpPr txBox="1"/>
          <p:nvPr/>
        </p:nvSpPr>
        <p:spPr bwMode="auto">
          <a:xfrm>
            <a:off x="5410200" y="2133600"/>
            <a:ext cx="4558724" cy="11079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lang="en-US" sz="6600" dirty="0">
                <a:solidFill>
                  <a:srgbClr val="002060"/>
                </a:solidFill>
                <a:latin typeface="Tekton Pro" pitchFamily="34" charset="0"/>
              </a:rPr>
              <a:t>Startup</a:t>
            </a:r>
          </a:p>
        </p:txBody>
      </p:sp>
      <p:pic>
        <p:nvPicPr>
          <p:cNvPr id="2050" name="Picture 2" descr="Image result for startu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200144" y="-990600"/>
            <a:ext cx="9601200" cy="960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 bwMode="auto">
          <a:xfrm>
            <a:off x="2849881" y="6400800"/>
            <a:ext cx="57911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2060"/>
                </a:solidFill>
                <a:latin typeface="Tekton Pro" pitchFamily="34" charset="0"/>
              </a:rPr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20498174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Only Use Startup for Services and Middleware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Three responsibilities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2562" y="2776537"/>
            <a:ext cx="9286875" cy="13049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599188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Logger Is Configured Before Middleware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Leave Configure for middleware </a:t>
            </a:r>
            <a:r>
              <a:rPr lang="en-US" sz="2400" i="1" dirty="0"/>
              <a:t>only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5A7403-77E9-44B7-BFF1-D5FA2E855E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2743200"/>
            <a:ext cx="8164055" cy="2349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7085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Keep Configure Methods Clean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219200"/>
            <a:ext cx="8705850" cy="18478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4600" y="2057400"/>
            <a:ext cx="8991600" cy="4381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904582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Configure Is Allowed To Branch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2787" y="2414587"/>
            <a:ext cx="5686425" cy="25622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61784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Make Use Of Your App As Executable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600" y="1676400"/>
            <a:ext cx="6096000" cy="31813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130711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Always Use </a:t>
            </a:r>
            <a:r>
              <a:rPr lang="en-US" dirty="0" err="1"/>
              <a:t>IServiceScopeFactory</a:t>
            </a:r>
            <a:r>
              <a:rPr lang="en-US" dirty="0"/>
              <a:t> During Startup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200" y="1066800"/>
            <a:ext cx="7305072" cy="54909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65182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Scripts To Make Startup Parameters Easy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0" y="2057400"/>
            <a:ext cx="6638925" cy="3038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691285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 bwMode="auto">
          <a:xfrm>
            <a:off x="-2743200" y="-76200"/>
            <a:ext cx="6781800" cy="7239000"/>
          </a:xfrm>
          <a:prstGeom prst="ellipse">
            <a:avLst/>
          </a:prstGeom>
          <a:ln>
            <a:headEnd/>
            <a:tailEnd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 sz="2000" dirty="0">
              <a:latin typeface="Tekton Pro" pitchFamily="34" charset="0"/>
            </a:endParaRPr>
          </a:p>
        </p:txBody>
      </p:sp>
      <p:sp>
        <p:nvSpPr>
          <p:cNvPr id="4" name="TextBox 3"/>
          <p:cNvSpPr txBox="1"/>
          <p:nvPr/>
        </p:nvSpPr>
        <p:spPr bwMode="auto">
          <a:xfrm>
            <a:off x="5410200" y="2133600"/>
            <a:ext cx="4558724" cy="21236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lang="en-US" sz="6600" dirty="0">
                <a:solidFill>
                  <a:srgbClr val="002060"/>
                </a:solidFill>
                <a:latin typeface="Tekton Pro" pitchFamily="34" charset="0"/>
              </a:rPr>
              <a:t>Project</a:t>
            </a:r>
          </a:p>
          <a:p>
            <a:r>
              <a:rPr lang="en-US" sz="6600" dirty="0">
                <a:solidFill>
                  <a:srgbClr val="002060"/>
                </a:solidFill>
                <a:latin typeface="Tekton Pro" pitchFamily="34" charset="0"/>
              </a:rPr>
              <a:t>Structure</a:t>
            </a:r>
          </a:p>
        </p:txBody>
      </p:sp>
      <p:pic>
        <p:nvPicPr>
          <p:cNvPr id="3074" name="Picture 2" descr="Image result for project structu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38200" y="2118360"/>
            <a:ext cx="4762500" cy="315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 bwMode="auto">
          <a:xfrm>
            <a:off x="2849881" y="6400800"/>
            <a:ext cx="57911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2060"/>
                </a:solidFill>
                <a:latin typeface="Tekton Pro" pitchFamily="34" charset="0"/>
              </a:rPr>
              <a:t>21</a:t>
            </a:r>
          </a:p>
        </p:txBody>
      </p:sp>
    </p:spTree>
    <p:extLst>
      <p:ext uri="{BB962C8B-B14F-4D97-AF65-F5344CB8AC3E}">
        <p14:creationId xmlns:p14="http://schemas.microsoft.com/office/powerpoint/2010/main" val="20323139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2923306776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189573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D763601-4022-47F9-9FEF-9472C9C6052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6D763601-4022-47F9-9FEF-9472C9C6052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79DD340-875B-48E8-B7F3-9A2B6C2A25B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graphicEl>
                                              <a:dgm id="{D79DD340-875B-48E8-B7F3-9A2B6C2A25B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400F506-90D2-4150-8E44-170F80BA5A3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graphicEl>
                                              <a:dgm id="{9400F506-90D2-4150-8E44-170F80BA5A3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A01CE61-9FD8-4E53-A76E-5BF7C80B20B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graphicEl>
                                              <a:dgm id="{EA01CE61-9FD8-4E53-A76E-5BF7C80B20B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76A137B-CF36-45C7-910D-E0EDE8B0A0C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graphicEl>
                                              <a:dgm id="{F76A137B-CF36-45C7-910D-E0EDE8B0A0C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ACC17C4-7BDA-4229-A6DA-EB0021BD5F2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graphicEl>
                                              <a:dgm id="{6ACC17C4-7BDA-4229-A6DA-EB0021BD5F2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D03A425-2E5A-4E61-A53D-DB270A857D7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graphicEl>
                                              <a:dgm id="{4D03A425-2E5A-4E61-A53D-DB270A857D7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Folders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8400" y="1371600"/>
            <a:ext cx="4042216" cy="4543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1066800"/>
            <a:ext cx="4024015" cy="53560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429455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Folders Are Easy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219200"/>
            <a:ext cx="8643442" cy="50889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055685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ED103-C2F6-43A9-A57D-C384B473B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9DADE50C-FB21-46CD-AE86-2515C6EC87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1745857"/>
            <a:ext cx="3686175" cy="4436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0BBE61EA-421F-4878-9244-35D5C631EC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1745857"/>
            <a:ext cx="3497263" cy="4503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D7C9649-8B36-43C0-AE38-B1472AFD9781}"/>
              </a:ext>
            </a:extLst>
          </p:cNvPr>
          <p:cNvSpPr txBox="1"/>
          <p:nvPr/>
        </p:nvSpPr>
        <p:spPr bwMode="auto">
          <a:xfrm>
            <a:off x="1394144" y="1295400"/>
            <a:ext cx="377951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2060"/>
                </a:solidFill>
                <a:latin typeface="Tekton Pro" pitchFamily="34" charset="0"/>
              </a:rPr>
              <a:t> Identity Razor Pages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9FBC15-549A-46C0-BC05-22DEBE0A66AC}"/>
              </a:ext>
            </a:extLst>
          </p:cNvPr>
          <p:cNvSpPr txBox="1"/>
          <p:nvPr/>
        </p:nvSpPr>
        <p:spPr bwMode="auto">
          <a:xfrm>
            <a:off x="5410200" y="1295400"/>
            <a:ext cx="377951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2060"/>
                </a:solidFill>
                <a:latin typeface="Tekton Pro" pitchFamily="34" charset="0"/>
              </a:rPr>
              <a:t> Identity MVC</a:t>
            </a:r>
          </a:p>
        </p:txBody>
      </p:sp>
    </p:spTree>
    <p:extLst>
      <p:ext uri="{BB962C8B-B14F-4D97-AF65-F5344CB8AC3E}">
        <p14:creationId xmlns:p14="http://schemas.microsoft.com/office/powerpoint/2010/main" val="3303456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15000">
        <p14:reveal/>
      </p:transition>
    </mc:Choice>
    <mc:Fallback xmlns="">
      <p:transition advClick="0" advTm="15000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B71235-39B8-4727-833A-634ABF4B3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Controllers for APIs / Razor Pages for HTML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15AFC3-E212-45E9-89A8-61E7E58E74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95490" y="1143000"/>
            <a:ext cx="5491758" cy="3124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1E16C63-659A-4427-B3F5-6C51B8B667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8200" y="3733800"/>
            <a:ext cx="6638710" cy="21859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86336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14:reveal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33403-12C3-4846-9459-4A811C75D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Controllers for Open APIs, </a:t>
            </a:r>
            <a:r>
              <a:rPr lang="en-US" dirty="0" err="1"/>
              <a:t>gRPC</a:t>
            </a:r>
            <a:r>
              <a:rPr lang="en-US" dirty="0"/>
              <a:t> for closed APIs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6C9293-5521-4C29-A672-E983F2C429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B99CCBA-FC43-4547-AE08-F842A5205F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2362200"/>
            <a:ext cx="5813388" cy="2838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373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15000">
        <p14:reveal/>
      </p:transition>
    </mc:Choice>
    <mc:Fallback xmlns="">
      <p:transition advClick="0" advTm="1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 bwMode="auto">
          <a:xfrm>
            <a:off x="-2743200" y="-76200"/>
            <a:ext cx="6781800" cy="7239000"/>
          </a:xfrm>
          <a:prstGeom prst="ellipse">
            <a:avLst/>
          </a:prstGeom>
          <a:ln>
            <a:headEnd/>
            <a:tailEnd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 sz="2000" dirty="0">
              <a:latin typeface="Tekton Pro" pitchFamily="34" charset="0"/>
            </a:endParaRPr>
          </a:p>
        </p:txBody>
      </p:sp>
      <p:sp>
        <p:nvSpPr>
          <p:cNvPr id="4" name="TextBox 3"/>
          <p:cNvSpPr txBox="1"/>
          <p:nvPr/>
        </p:nvSpPr>
        <p:spPr bwMode="auto">
          <a:xfrm>
            <a:off x="5410200" y="2133600"/>
            <a:ext cx="4558724" cy="11079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lang="en-US" sz="6600" dirty="0">
                <a:solidFill>
                  <a:srgbClr val="002060"/>
                </a:solidFill>
                <a:latin typeface="Tekton Pro" pitchFamily="34" charset="0"/>
              </a:rPr>
              <a:t>Controllers</a:t>
            </a:r>
          </a:p>
        </p:txBody>
      </p:sp>
      <p:pic>
        <p:nvPicPr>
          <p:cNvPr id="1028" name="Picture 4" descr="Image result for controller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76322">
            <a:off x="-1633790" y="142825"/>
            <a:ext cx="55911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 bwMode="auto">
          <a:xfrm>
            <a:off x="2849881" y="6400800"/>
            <a:ext cx="57911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2060"/>
                </a:solidFill>
                <a:latin typeface="Tekton Pro" pitchFamily="34" charset="0"/>
              </a:rPr>
              <a:t>24</a:t>
            </a:r>
          </a:p>
        </p:txBody>
      </p:sp>
    </p:spTree>
    <p:extLst>
      <p:ext uri="{BB962C8B-B14F-4D97-AF65-F5344CB8AC3E}">
        <p14:creationId xmlns:p14="http://schemas.microsoft.com/office/powerpoint/2010/main" val="14880885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Route using [Route]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400" y="1472214"/>
            <a:ext cx="6829425" cy="4813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2829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Think About </a:t>
            </a:r>
            <a:r>
              <a:rPr lang="en-US" dirty="0" err="1"/>
              <a:t>Mediatr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2237" y="2133600"/>
            <a:ext cx="6867525" cy="337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6558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Don’t Forget XSRF in APIs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1676400"/>
            <a:ext cx="6241564" cy="4611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0055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Embrace Security Policies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4200" y="1219200"/>
            <a:ext cx="5251456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3054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 bwMode="auto">
          <a:xfrm>
            <a:off x="-2743200" y="-76200"/>
            <a:ext cx="6781800" cy="7239000"/>
          </a:xfrm>
          <a:prstGeom prst="ellipse">
            <a:avLst/>
          </a:prstGeom>
          <a:ln>
            <a:headEnd/>
            <a:tailEnd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 sz="2000" dirty="0">
              <a:latin typeface="Tekton Pro" pitchFamily="34" charset="0"/>
            </a:endParaRPr>
          </a:p>
        </p:txBody>
      </p:sp>
      <p:sp>
        <p:nvSpPr>
          <p:cNvPr id="4" name="TextBox 3"/>
          <p:cNvSpPr txBox="1"/>
          <p:nvPr/>
        </p:nvSpPr>
        <p:spPr bwMode="auto">
          <a:xfrm>
            <a:off x="5410200" y="2133600"/>
            <a:ext cx="4558724" cy="21236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lang="en-US" sz="6600" dirty="0">
                <a:solidFill>
                  <a:srgbClr val="002060"/>
                </a:solidFill>
                <a:latin typeface="Tekton Pro" pitchFamily="34" charset="0"/>
              </a:rPr>
              <a:t>Solutions &amp; Projects</a:t>
            </a:r>
          </a:p>
        </p:txBody>
      </p:sp>
      <p:pic>
        <p:nvPicPr>
          <p:cNvPr id="1030" name="Picture 6" descr="Image result for london tube map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410200" y="609600"/>
            <a:ext cx="10210800" cy="5498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 bwMode="auto">
          <a:xfrm>
            <a:off x="2849881" y="6400800"/>
            <a:ext cx="57911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2060"/>
                </a:solidFill>
                <a:latin typeface="Tekton Pro" pitchFamily="34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7077879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Custom Authorize Attributes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6900" y="2162175"/>
            <a:ext cx="8458200" cy="253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9427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 bwMode="auto">
          <a:xfrm>
            <a:off x="-2743200" y="-76200"/>
            <a:ext cx="6781800" cy="7239000"/>
          </a:xfrm>
          <a:prstGeom prst="ellipse">
            <a:avLst/>
          </a:prstGeom>
          <a:ln>
            <a:headEnd/>
            <a:tailEnd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 sz="2000" dirty="0">
              <a:latin typeface="Tekton Pro" pitchFamily="34" charset="0"/>
            </a:endParaRPr>
          </a:p>
        </p:txBody>
      </p:sp>
      <p:sp>
        <p:nvSpPr>
          <p:cNvPr id="4" name="TextBox 3"/>
          <p:cNvSpPr txBox="1"/>
          <p:nvPr/>
        </p:nvSpPr>
        <p:spPr bwMode="auto">
          <a:xfrm>
            <a:off x="5410200" y="2133600"/>
            <a:ext cx="4558724" cy="11079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lang="en-US" sz="6600" dirty="0">
                <a:solidFill>
                  <a:srgbClr val="002060"/>
                </a:solidFill>
                <a:latin typeface="Tekton Pro" pitchFamily="34" charset="0"/>
              </a:rPr>
              <a:t>Views</a:t>
            </a:r>
          </a:p>
        </p:txBody>
      </p:sp>
      <p:pic>
        <p:nvPicPr>
          <p:cNvPr id="4098" name="Picture 2" descr="Image result for view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4800" y="1905000"/>
            <a:ext cx="4556548" cy="289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 bwMode="auto">
          <a:xfrm>
            <a:off x="2849881" y="6400800"/>
            <a:ext cx="57911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2060"/>
                </a:solidFill>
                <a:latin typeface="Tekton Pro" pitchFamily="34" charset="0"/>
              </a:rPr>
              <a:t>32</a:t>
            </a:r>
          </a:p>
        </p:txBody>
      </p:sp>
    </p:spTree>
    <p:extLst>
      <p:ext uri="{BB962C8B-B14F-4D97-AF65-F5344CB8AC3E}">
        <p14:creationId xmlns:p14="http://schemas.microsoft.com/office/powerpoint/2010/main" val="17079030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Avoid HTML Helpers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 descr="https://evolpin.files.wordpress.com/2011/05/form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2362200"/>
            <a:ext cx="9207090" cy="2371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35230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Embrace &amp; Extend Tag Helpers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987" y="1447800"/>
            <a:ext cx="5434013" cy="208312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1639" y="1814504"/>
            <a:ext cx="6678133" cy="419483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3757220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Embrace View Components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447800"/>
            <a:ext cx="5229225" cy="158988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" y="2590800"/>
            <a:ext cx="6636140" cy="3886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88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03883" y="1519237"/>
            <a:ext cx="5972175" cy="6191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88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05600" y="2957512"/>
            <a:ext cx="4724400" cy="64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138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 bwMode="auto">
          <a:xfrm>
            <a:off x="-2743200" y="-76200"/>
            <a:ext cx="6781800" cy="7239000"/>
          </a:xfrm>
          <a:prstGeom prst="ellipse">
            <a:avLst/>
          </a:prstGeom>
          <a:ln>
            <a:headEnd/>
            <a:tailEnd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 sz="2000" dirty="0">
              <a:latin typeface="Tekton Pro" pitchFamily="34" charset="0"/>
            </a:endParaRPr>
          </a:p>
        </p:txBody>
      </p:sp>
      <p:sp>
        <p:nvSpPr>
          <p:cNvPr id="4" name="TextBox 3"/>
          <p:cNvSpPr txBox="1"/>
          <p:nvPr/>
        </p:nvSpPr>
        <p:spPr bwMode="auto">
          <a:xfrm>
            <a:off x="5410200" y="2133600"/>
            <a:ext cx="4558724" cy="11079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lang="en-US" sz="6600" dirty="0">
                <a:solidFill>
                  <a:srgbClr val="002060"/>
                </a:solidFill>
                <a:latin typeface="Tekton Pro" pitchFamily="34" charset="0"/>
              </a:rPr>
              <a:t>Client Code</a:t>
            </a:r>
          </a:p>
        </p:txBody>
      </p:sp>
      <p:pic>
        <p:nvPicPr>
          <p:cNvPr id="7170" name="Picture 2" descr="Image result for browsers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0676"/>
                    </a14:imgEffect>
                    <a14:imgEffect>
                      <a14:saturation sat="27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19500" y="315913"/>
            <a:ext cx="7239000" cy="6454774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 bwMode="auto">
          <a:xfrm>
            <a:off x="2849881" y="6400800"/>
            <a:ext cx="57911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2060"/>
                </a:solidFill>
                <a:latin typeface="Tekton Pro" pitchFamily="34" charset="0"/>
              </a:rPr>
              <a:t>36</a:t>
            </a:r>
          </a:p>
        </p:txBody>
      </p:sp>
    </p:spTree>
    <p:extLst>
      <p:ext uri="{BB962C8B-B14F-4D97-AF65-F5344CB8AC3E}">
        <p14:creationId xmlns:p14="http://schemas.microsoft.com/office/powerpoint/2010/main" val="32470601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</a:t>
            </a:r>
            <a:r>
              <a:rPr lang="en-US" dirty="0" err="1"/>
              <a:t>WebPack</a:t>
            </a:r>
            <a:endParaRPr lang="en-US" dirty="0"/>
          </a:p>
        </p:txBody>
      </p:sp>
      <p:pic>
        <p:nvPicPr>
          <p:cNvPr id="2050" name="Picture 2" descr="https://webpack.github.io/assets/what-is-webpack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648" y="1447800"/>
            <a:ext cx="8334704" cy="4167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85885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</a:t>
            </a:r>
            <a:r>
              <a:rPr lang="en-US" dirty="0" err="1"/>
              <a:t>WebPack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811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67000" y="1219200"/>
            <a:ext cx="5791200" cy="5077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7864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Multiple Configuration Files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52600" y="1349263"/>
            <a:ext cx="7922247" cy="4692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7010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</a:t>
            </a:r>
            <a:r>
              <a:rPr lang="en-US" dirty="0" err="1"/>
              <a:t>ConEmu</a:t>
            </a:r>
            <a:r>
              <a:rPr lang="en-US" dirty="0"/>
              <a:t> or </a:t>
            </a:r>
            <a:r>
              <a:rPr lang="en-US" dirty="0" err="1"/>
              <a:t>cmder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1295400"/>
            <a:ext cx="5461289" cy="17811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5200" y="2133600"/>
            <a:ext cx="7171078" cy="4267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9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00655" y="4495800"/>
            <a:ext cx="5715000" cy="1249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5940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a Standard Repo Structure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863F99C-7321-45CE-ACE4-26E6873951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738" y="1219200"/>
            <a:ext cx="11191875" cy="34766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0" y="4191000"/>
            <a:ext cx="6781800" cy="154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3452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Client Code Layout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7132" y="2514600"/>
            <a:ext cx="5200650" cy="3505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1666875"/>
            <a:ext cx="4400550" cy="290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0087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NuGet</a:t>
            </a:r>
            <a:r>
              <a:rPr lang="en-US" dirty="0"/>
              <a:t> and </a:t>
            </a:r>
            <a:r>
              <a:rPr lang="en-US" dirty="0" err="1"/>
              <a:t>npm</a:t>
            </a:r>
            <a:r>
              <a:rPr lang="en-US" dirty="0"/>
              <a:t> Only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0" y="1087582"/>
            <a:ext cx="4352461" cy="5422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2095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</a:t>
            </a:r>
            <a:r>
              <a:rPr lang="en-US" dirty="0" err="1"/>
              <a:t>TypeScript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7800" y="1371600"/>
            <a:ext cx="4242676" cy="4800600"/>
          </a:xfrm>
          <a:prstGeom prst="rect">
            <a:avLst/>
          </a:prstGeom>
        </p:spPr>
      </p:pic>
      <p:pic>
        <p:nvPicPr>
          <p:cNvPr id="5122" name="Picture 2" descr="https://www.codeproject.com/KB/scripting/1087636/Thumb-108763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524000"/>
            <a:ext cx="31242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23227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Visual Studio Code for TypeScript and ES2015+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990600"/>
            <a:ext cx="9160292" cy="5480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8083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wwwroot</a:t>
            </a:r>
            <a:r>
              <a:rPr lang="en-US" dirty="0"/>
              <a:t> is your bin\ folder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6687" y="1671637"/>
            <a:ext cx="4238625" cy="351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1000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 bwMode="auto">
          <a:xfrm>
            <a:off x="-2743200" y="-76200"/>
            <a:ext cx="6781800" cy="7239000"/>
          </a:xfrm>
          <a:prstGeom prst="ellipse">
            <a:avLst/>
          </a:prstGeom>
          <a:ln>
            <a:headEnd/>
            <a:tailEnd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 sz="2000" dirty="0">
              <a:latin typeface="Tekton Pro" pitchFamily="34" charset="0"/>
            </a:endParaRPr>
          </a:p>
        </p:txBody>
      </p:sp>
      <p:sp>
        <p:nvSpPr>
          <p:cNvPr id="4" name="TextBox 3"/>
          <p:cNvSpPr txBox="1"/>
          <p:nvPr/>
        </p:nvSpPr>
        <p:spPr bwMode="auto">
          <a:xfrm>
            <a:off x="5410200" y="2133600"/>
            <a:ext cx="4558724" cy="11079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lang="en-US" sz="6600" dirty="0">
                <a:solidFill>
                  <a:srgbClr val="002060"/>
                </a:solidFill>
                <a:latin typeface="Tekton Pro" pitchFamily="34" charset="0"/>
              </a:rPr>
              <a:t>Testing</a:t>
            </a:r>
          </a:p>
        </p:txBody>
      </p:sp>
      <p:pic>
        <p:nvPicPr>
          <p:cNvPr id="8194" name="Picture 2" descr="Image result for testi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05000" y="1905000"/>
            <a:ext cx="5562600" cy="2906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 bwMode="auto">
          <a:xfrm>
            <a:off x="2849881" y="6400800"/>
            <a:ext cx="57911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2060"/>
                </a:solidFill>
                <a:latin typeface="Tekton Pro" pitchFamily="34" charset="0"/>
              </a:rPr>
              <a:t>50</a:t>
            </a:r>
          </a:p>
        </p:txBody>
      </p:sp>
    </p:spTree>
    <p:extLst>
      <p:ext uri="{BB962C8B-B14F-4D97-AF65-F5344CB8AC3E}">
        <p14:creationId xmlns:p14="http://schemas.microsoft.com/office/powerpoint/2010/main" val="18192787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Single Test Project Is Not A Bad Idea</a:t>
            </a:r>
          </a:p>
        </p:txBody>
      </p:sp>
      <p:sp>
        <p:nvSpPr>
          <p:cNvPr id="4" name="Rectangle 3"/>
          <p:cNvSpPr/>
          <p:nvPr/>
        </p:nvSpPr>
        <p:spPr bwMode="auto">
          <a:xfrm>
            <a:off x="1981200" y="1371600"/>
            <a:ext cx="2362200" cy="12954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000" dirty="0">
                <a:latin typeface="Tekton Pro" pitchFamily="34" charset="0"/>
              </a:rPr>
              <a:t>Web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1981200" y="3009900"/>
            <a:ext cx="2362200" cy="12954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000" dirty="0">
                <a:latin typeface="Tekton Pro" pitchFamily="34" charset="0"/>
              </a:rPr>
              <a:t>Core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1981200" y="4648200"/>
            <a:ext cx="2362200" cy="12954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000" dirty="0">
                <a:latin typeface="Tekton Pro" pitchFamily="34" charset="0"/>
              </a:rPr>
              <a:t>BEE</a:t>
            </a:r>
          </a:p>
          <a:p>
            <a:pPr algn="ctr"/>
            <a:r>
              <a:rPr lang="en-US" dirty="0">
                <a:latin typeface="Tekton Pro" pitchFamily="34" charset="0"/>
              </a:rPr>
              <a:t>(background </a:t>
            </a:r>
          </a:p>
          <a:p>
            <a:pPr algn="ctr"/>
            <a:r>
              <a:rPr lang="en-US" dirty="0">
                <a:latin typeface="Tekton Pro" pitchFamily="34" charset="0"/>
              </a:rPr>
              <a:t>execution engine)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7620000" y="2514600"/>
            <a:ext cx="2362200" cy="2266293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none" rtlCol="0" anchor="t" anchorCtr="0"/>
          <a:lstStyle/>
          <a:p>
            <a:pPr algn="ctr"/>
            <a:r>
              <a:rPr lang="en-US" sz="2000" dirty="0">
                <a:latin typeface="Tekton Pro" pitchFamily="34" charset="0"/>
              </a:rPr>
              <a:t>Test</a:t>
            </a:r>
          </a:p>
          <a:p>
            <a:pPr algn="ctr"/>
            <a:endParaRPr lang="en-US" sz="2000" dirty="0">
              <a:latin typeface="Tekton Pro" pitchFamily="34" charset="0"/>
            </a:endParaRPr>
          </a:p>
          <a:p>
            <a:pPr algn="ctr"/>
            <a:endParaRPr lang="en-US" sz="2000" dirty="0">
              <a:latin typeface="Tekton Pro" pitchFamily="34" charset="0"/>
            </a:endParaRPr>
          </a:p>
        </p:txBody>
      </p:sp>
      <p:cxnSp>
        <p:nvCxnSpPr>
          <p:cNvPr id="9" name="Straight Arrow Connector 8"/>
          <p:cNvCxnSpPr>
            <a:cxnSpLocks/>
            <a:stCxn id="4" idx="3"/>
            <a:endCxn id="7" idx="1"/>
          </p:cNvCxnSpPr>
          <p:nvPr/>
        </p:nvCxnSpPr>
        <p:spPr bwMode="auto">
          <a:xfrm>
            <a:off x="4343400" y="2019300"/>
            <a:ext cx="3276600" cy="1628447"/>
          </a:xfrm>
          <a:prstGeom prst="straightConnector1">
            <a:avLst/>
          </a:prstGeom>
          <a:gradFill rotWithShape="1">
            <a:gsLst>
              <a:gs pos="0">
                <a:srgbClr val="A4D289"/>
              </a:gs>
              <a:gs pos="100000">
                <a:schemeClr val="bg1"/>
              </a:gs>
            </a:gsLst>
            <a:lin ang="5400000" scaled="1"/>
          </a:gradFill>
          <a:ln w="41275" cap="flat" cmpd="sng" algn="ctr">
            <a:solidFill>
              <a:schemeClr val="bg2">
                <a:lumMod val="50000"/>
              </a:schemeClr>
            </a:solidFill>
            <a:prstDash val="sysDash"/>
            <a:round/>
            <a:headEnd type="none" w="med" len="med"/>
            <a:tailEnd type="triangle"/>
          </a:ln>
          <a:effectLst/>
        </p:spPr>
      </p:cxnSp>
      <p:cxnSp>
        <p:nvCxnSpPr>
          <p:cNvPr id="11" name="Straight Arrow Connector 10"/>
          <p:cNvCxnSpPr>
            <a:cxnSpLocks/>
            <a:stCxn id="5" idx="3"/>
            <a:endCxn id="7" idx="1"/>
          </p:cNvCxnSpPr>
          <p:nvPr/>
        </p:nvCxnSpPr>
        <p:spPr bwMode="auto">
          <a:xfrm flipV="1">
            <a:off x="4343400" y="3647747"/>
            <a:ext cx="3276600" cy="9853"/>
          </a:xfrm>
          <a:prstGeom prst="straightConnector1">
            <a:avLst/>
          </a:prstGeom>
          <a:gradFill rotWithShape="1">
            <a:gsLst>
              <a:gs pos="0">
                <a:srgbClr val="A4D289"/>
              </a:gs>
              <a:gs pos="100000">
                <a:schemeClr val="bg1"/>
              </a:gs>
            </a:gsLst>
            <a:lin ang="5400000" scaled="1"/>
          </a:gradFill>
          <a:ln w="41275" cap="flat" cmpd="sng" algn="ctr">
            <a:solidFill>
              <a:schemeClr val="bg2">
                <a:lumMod val="50000"/>
              </a:schemeClr>
            </a:solidFill>
            <a:prstDash val="sysDash"/>
            <a:round/>
            <a:headEnd type="none" w="med" len="med"/>
            <a:tailEnd type="triangle"/>
          </a:ln>
          <a:effectLst/>
        </p:spPr>
      </p:cxnSp>
      <p:cxnSp>
        <p:nvCxnSpPr>
          <p:cNvPr id="12" name="Straight Arrow Connector 11"/>
          <p:cNvCxnSpPr>
            <a:cxnSpLocks/>
            <a:endCxn id="7" idx="1"/>
          </p:cNvCxnSpPr>
          <p:nvPr/>
        </p:nvCxnSpPr>
        <p:spPr bwMode="auto">
          <a:xfrm flipV="1">
            <a:off x="4419600" y="3647747"/>
            <a:ext cx="3200400" cy="1638300"/>
          </a:xfrm>
          <a:prstGeom prst="straightConnector1">
            <a:avLst/>
          </a:prstGeom>
          <a:gradFill rotWithShape="1">
            <a:gsLst>
              <a:gs pos="0">
                <a:srgbClr val="A4D289"/>
              </a:gs>
              <a:gs pos="100000">
                <a:schemeClr val="bg1"/>
              </a:gs>
            </a:gsLst>
            <a:lin ang="5400000" scaled="1"/>
          </a:gradFill>
          <a:ln w="41275" cap="flat" cmpd="sng" algn="ctr">
            <a:solidFill>
              <a:schemeClr val="bg2">
                <a:lumMod val="50000"/>
              </a:schemeClr>
            </a:solidFill>
            <a:prstDash val="sysDash"/>
            <a:round/>
            <a:headEnd type="none" w="med" len="med"/>
            <a:tailEnd type="triangle"/>
          </a:ln>
          <a:effectLst/>
        </p:spPr>
      </p:cxnSp>
      <p:graphicFrame>
        <p:nvGraphicFramePr>
          <p:cNvPr id="19" name="Diagram 18"/>
          <p:cNvGraphicFramePr/>
          <p:nvPr>
            <p:extLst>
              <p:ext uri="{D42A27DB-BD31-4B8C-83A1-F6EECF244321}">
                <p14:modId xmlns:p14="http://schemas.microsoft.com/office/powerpoint/2010/main" val="831581164"/>
              </p:ext>
            </p:extLst>
          </p:nvPr>
        </p:nvGraphicFramePr>
        <p:xfrm>
          <a:off x="7620000" y="2743200"/>
          <a:ext cx="2362200" cy="17709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488180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Graphic spid="19" grpId="0">
        <p:bldAsOne/>
      </p:bldGraphic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04800"/>
            <a:ext cx="10972800" cy="762000"/>
          </a:xfrm>
        </p:spPr>
        <p:txBody>
          <a:bodyPr/>
          <a:lstStyle/>
          <a:p>
            <a:r>
              <a:rPr lang="en-US" dirty="0"/>
              <a:t>Use </a:t>
            </a:r>
            <a:r>
              <a:rPr lang="en-US" dirty="0" err="1"/>
              <a:t>xUnit</a:t>
            </a:r>
            <a:endParaRPr lang="en-US" dirty="0"/>
          </a:p>
        </p:txBody>
      </p:sp>
      <p:pic>
        <p:nvPicPr>
          <p:cNvPr id="1032" name="Picture 8" descr="https://d21ii91i3y6o6h.cloudfront.net/gallery_images/from_proof/4404/large/1425068890/xunit-dot-net-small-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1090448"/>
            <a:ext cx="1962150" cy="1962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 Placeholder 2"/>
          <p:cNvSpPr>
            <a:spLocks noGrp="1"/>
          </p:cNvSpPr>
          <p:nvPr>
            <p:ph type="body" idx="1"/>
          </p:nvPr>
        </p:nvSpPr>
        <p:spPr>
          <a:xfrm>
            <a:off x="4419600" y="1447800"/>
            <a:ext cx="5257800" cy="1424152"/>
          </a:xfrm>
        </p:spPr>
        <p:txBody>
          <a:bodyPr/>
          <a:lstStyle/>
          <a:p>
            <a:r>
              <a:rPr lang="en-US" dirty="0"/>
              <a:t>Extensible, flexible, open source</a:t>
            </a:r>
          </a:p>
          <a:p>
            <a:r>
              <a:rPr lang="en-US" dirty="0"/>
              <a:t>Low ceremony</a:t>
            </a:r>
          </a:p>
          <a:p>
            <a:r>
              <a:rPr lang="en-US" dirty="0"/>
              <a:t>Good vocabulary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6400" y="3348575"/>
            <a:ext cx="9448800" cy="289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3289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Try Hard to Avoid Mocks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600200"/>
            <a:ext cx="3829050" cy="103671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3136160"/>
            <a:ext cx="6271938" cy="14763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5207" y="1457748"/>
            <a:ext cx="4691062" cy="13505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1200" y="3733800"/>
            <a:ext cx="5257800" cy="207125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800" y="4419600"/>
            <a:ext cx="5357814" cy="174783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60169" y="2542232"/>
            <a:ext cx="4529138" cy="145760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0601" y="4014623"/>
            <a:ext cx="7086600" cy="2510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0040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7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8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the </a:t>
            </a:r>
            <a:r>
              <a:rPr lang="en-US" dirty="0" err="1"/>
              <a:t>Microsoft.AspNetCore.Mvc.Testing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C291F0-3252-401C-B81E-18256AFAAC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2438400"/>
            <a:ext cx="9461986" cy="2629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7002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E5F31-3097-42E8-9C6F-D20EF7E3A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Folder View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7F3872-9FF2-4551-AAE2-42C7BD2B62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FE3AE4-7E5A-41B5-BD83-17E32AB039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1334634"/>
            <a:ext cx="9402965" cy="43803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17887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Tm="15000">
        <p14:reveal/>
      </p:transition>
    </mc:Choice>
    <mc:Fallback xmlns="">
      <p:transition advTm="15000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Define a Factory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814A06-B027-43D3-93DE-5EAECB495C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1143000"/>
            <a:ext cx="8490386" cy="5251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5019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Integration Tests &amp; Fewer Unit Tests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9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33600" y="1828800"/>
            <a:ext cx="8267700" cy="4071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3634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3857FD-16B0-4913-A33D-486C7DFBC7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Make Integration Tests Easy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F6857E-E5D6-43E9-BD92-245341D1AD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8C9829-7917-4C63-B166-575FF36510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200" y="2133600"/>
            <a:ext cx="7372729" cy="3651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857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15000">
        <p14:reveal/>
      </p:transition>
    </mc:Choice>
    <mc:Fallback xmlns="">
      <p:transition advClick="0" advTm="15000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B64F92-1E4D-4B8B-AF22-3B351A2D1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Make Use of </a:t>
            </a:r>
            <a:r>
              <a:rPr lang="en-US" dirty="0" err="1"/>
              <a:t>AngleSharp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555918-C7C2-45E5-83E4-98637F9791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9FB94F-8491-4606-8E44-B33ED11284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1143000"/>
            <a:ext cx="7690245" cy="534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120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15000">
        <p14:reveal/>
      </p:transition>
    </mc:Choice>
    <mc:Fallback xmlns="">
      <p:transition advClick="0" advTm="15000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 bwMode="auto">
          <a:xfrm>
            <a:off x="-2743200" y="-76200"/>
            <a:ext cx="6781800" cy="7239000"/>
          </a:xfrm>
          <a:prstGeom prst="ellipse">
            <a:avLst/>
          </a:prstGeom>
          <a:ln>
            <a:headEnd/>
            <a:tailEnd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 sz="2000" dirty="0">
              <a:latin typeface="Tekton Pro" pitchFamily="34" charset="0"/>
            </a:endParaRPr>
          </a:p>
        </p:txBody>
      </p:sp>
      <p:sp>
        <p:nvSpPr>
          <p:cNvPr id="4" name="TextBox 3"/>
          <p:cNvSpPr txBox="1"/>
          <p:nvPr/>
        </p:nvSpPr>
        <p:spPr bwMode="auto">
          <a:xfrm>
            <a:off x="5410200" y="2133600"/>
            <a:ext cx="4558724" cy="21236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lang="en-US" sz="6600" dirty="0">
                <a:solidFill>
                  <a:srgbClr val="002060"/>
                </a:solidFill>
                <a:latin typeface="Tekton Pro" pitchFamily="34" charset="0"/>
              </a:rPr>
              <a:t>C#</a:t>
            </a:r>
          </a:p>
          <a:p>
            <a:r>
              <a:rPr lang="en-US" sz="6600" dirty="0">
                <a:solidFill>
                  <a:srgbClr val="002060"/>
                </a:solidFill>
                <a:latin typeface="Tekton Pro" pitchFamily="34" charset="0"/>
              </a:rPr>
              <a:t>Code</a:t>
            </a:r>
          </a:p>
        </p:txBody>
      </p:sp>
      <p:pic>
        <p:nvPicPr>
          <p:cNvPr id="7170" name="Picture 2" descr="Dna, Amino Acids, Biology, Code, Genetics, Molecula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71800" y="15240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 bwMode="auto">
          <a:xfrm>
            <a:off x="2849881" y="6400800"/>
            <a:ext cx="57911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2060"/>
                </a:solidFill>
                <a:latin typeface="Tekton Pro" pitchFamily="34" charset="0"/>
              </a:rPr>
              <a:t>58</a:t>
            </a:r>
          </a:p>
        </p:txBody>
      </p:sp>
    </p:spTree>
    <p:extLst>
      <p:ext uri="{BB962C8B-B14F-4D97-AF65-F5344CB8AC3E}">
        <p14:creationId xmlns:p14="http://schemas.microsoft.com/office/powerpoint/2010/main" val="9633222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</a:t>
            </a:r>
            <a:r>
              <a:rPr lang="en-US" dirty="0" err="1"/>
              <a:t>Environment.NewLine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2587" y="2171700"/>
            <a:ext cx="8886825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551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</a:t>
            </a:r>
            <a:r>
              <a:rPr lang="en-US" dirty="0" err="1"/>
              <a:t>Path.Combine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912" y="2119312"/>
            <a:ext cx="10544175" cy="261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8961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 Aware of Environment Variables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862262"/>
            <a:ext cx="9448800" cy="113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0190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Don’t Use the </a:t>
            </a:r>
            <a:r>
              <a:rPr lang="en-US" dirty="0" err="1"/>
              <a:t>Async</a:t>
            </a:r>
            <a:r>
              <a:rPr lang="en-US" dirty="0"/>
              <a:t> Suffix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524000"/>
            <a:ext cx="11715750" cy="19716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1800" y="3867497"/>
            <a:ext cx="8686800" cy="2136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458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Thanks!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400" y="2438400"/>
            <a:ext cx="5029200" cy="383883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552477" y="1322457"/>
            <a:ext cx="7544245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scott@OdeToCode.com</a:t>
            </a: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6" name="Slide Zoom 5">
                <a:extLst>
                  <a:ext uri="{FF2B5EF4-FFF2-40B4-BE49-F238E27FC236}">
                    <a16:creationId xmlns:a16="http://schemas.microsoft.com/office/drawing/2014/main" id="{0AFE69F3-1900-4185-B00A-DFFEE5FD7B8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36694894"/>
                  </p:ext>
                </p:extLst>
              </p:nvPr>
            </p:nvGraphicFramePr>
            <p:xfrm>
              <a:off x="-954149" y="-1173773"/>
              <a:ext cx="3048000" cy="1714500"/>
            </p:xfrm>
            <a:graphic>
              <a:graphicData uri="http://schemas.microsoft.com/office/powerpoint/2016/slidezoom">
                <pslz:sldZm>
                  <pslz:sldZmObj sldId="390" cId="2673551311">
                    <pslz:zmPr id="{2C4787D6-6BD0-4A7B-9047-CAFB9646AA55}" returnToParent="0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6" name="Slide Zoom 5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0AFE69F3-1900-4185-B00A-DFFEE5FD7B8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954149" y="-1173773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076552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Include Samples &amp; Tools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828800"/>
            <a:ext cx="5829300" cy="27336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2929340"/>
            <a:ext cx="10227756" cy="3395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6770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Include Development Scripts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295400"/>
            <a:ext cx="6829425" cy="31432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600" y="3490912"/>
            <a:ext cx="6343650" cy="220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3312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Include Deployment Scripts &amp; Templates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155169"/>
            <a:ext cx="7499515" cy="5081062"/>
          </a:xfrm>
          <a:prstGeom prst="rect">
            <a:avLst/>
          </a:prstGeom>
        </p:spPr>
      </p:pic>
      <p:pic>
        <p:nvPicPr>
          <p:cNvPr id="1026" name="Picture 2" descr="Image result for resource group project">
            <a:extLst>
              <a:ext uri="{FF2B5EF4-FFF2-40B4-BE49-F238E27FC236}">
                <a16:creationId xmlns:a16="http://schemas.microsoft.com/office/drawing/2014/main" id="{149602BD-A762-4195-92F4-A80992A7CD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9403" y="1981200"/>
            <a:ext cx="3429000" cy="2714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01737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</a:t>
            </a:r>
            <a:r>
              <a:rPr lang="en-US" dirty="0" err="1"/>
              <a:t>AppVeyor</a:t>
            </a:r>
            <a:r>
              <a:rPr lang="en-US" dirty="0"/>
              <a:t> YAML for Builds Instead of UI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982352"/>
            <a:ext cx="7865835" cy="542669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5153" y="1741724"/>
            <a:ext cx="6577247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2175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SapphireTemplate">
  <a:themeElements>
    <a:clrScheme name="Red">
      <a:dk1>
        <a:sysClr val="windowText" lastClr="000000"/>
      </a:dk1>
      <a:lt1>
        <a:sysClr val="window" lastClr="FFFFFF"/>
      </a:lt1>
      <a:dk2>
        <a:srgbClr val="323232"/>
      </a:dk2>
      <a:lt2>
        <a:srgbClr val="E5C243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Sapphire">
      <a:majorFont>
        <a:latin typeface="Myriad Pro"/>
        <a:ea typeface=""/>
        <a:cs typeface=""/>
      </a:majorFont>
      <a:minorFont>
        <a:latin typeface="Myriad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0000"/>
                <a:satMod val="155000"/>
              </a:schemeClr>
            </a:gs>
            <a:gs pos="65000">
              <a:schemeClr val="phClr">
                <a:shade val="85000"/>
                <a:satMod val="155000"/>
              </a:schemeClr>
            </a:gs>
            <a:gs pos="100000">
              <a:schemeClr val="phClr">
                <a:shade val="95000"/>
                <a:satMod val="155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4925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algn="tl" rotWithShape="0">
              <a:srgbClr val="000000">
                <a:alpha val="64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prstMaterial="matte">
            <a:bevelT h="22225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0000"/>
                <a:satMod val="155000"/>
              </a:schemeClr>
            </a:gs>
            <a:gs pos="35000">
              <a:schemeClr val="phClr">
                <a:shade val="75000"/>
                <a:satMod val="155000"/>
              </a:schemeClr>
            </a:gs>
            <a:gs pos="100000">
              <a:schemeClr val="phClr">
                <a:tint val="80000"/>
                <a:satMod val="255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 bwMode="auto">
        <a:gradFill rotWithShape="1">
          <a:gsLst>
            <a:gs pos="0">
              <a:srgbClr val="A4D289"/>
            </a:gs>
            <a:gs pos="100000">
              <a:schemeClr val="bg1"/>
            </a:gs>
          </a:gsLst>
          <a:lin ang="5400000" scaled="1"/>
        </a:gradFill>
        <a:ln w="9525" algn="ctr">
          <a:solidFill>
            <a:schemeClr val="tx1"/>
          </a:solidFill>
          <a:miter lim="800000"/>
          <a:headEnd/>
          <a:tailEnd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a:spPr>
      <a:bodyPr wrap="none" anchor="ctr"/>
      <a:lstStyle>
        <a:defPPr>
          <a:defRPr sz="2000" dirty="0">
            <a:latin typeface="Tekton Pro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1">
          <a:gsLst>
            <a:gs pos="0">
              <a:srgbClr val="A4D289"/>
            </a:gs>
            <a:gs pos="100000">
              <a:schemeClr val="bg1"/>
            </a:gs>
          </a:gsLst>
          <a:lin ang="5400000" scaled="1"/>
        </a:gra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anchor="ctr" compatLnSpc="1"/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None/>
          <a:tabLst/>
          <a:defRPr kumimoji="0" lang="en-US" sz="1600" b="1" i="0" u="none" strike="noStrike" baseline="0">
            <a:solidFill>
              <a:schemeClr val="tx1">
                <a:alpha val="100000"/>
              </a:schemeClr>
            </a:solidFill>
            <a:effectLst/>
            <a:latin typeface="Arial"/>
          </a:defRPr>
        </a:defPPr>
      </a:lstStyle>
    </a:lnDef>
    <a:txDef>
      <a:spPr bwMode="auto">
        <a:noFill/>
        <a:ln w="9525">
          <a:noFill/>
          <a:miter lim="800000"/>
          <a:headEnd/>
          <a:tailEnd/>
        </a:ln>
      </a:spPr>
      <a:bodyPr wrap="none">
        <a:spAutoFit/>
      </a:bodyPr>
      <a:lstStyle>
        <a:defPPr>
          <a:defRPr sz="1800" dirty="0">
            <a:solidFill>
              <a:srgbClr val="002060"/>
            </a:solidFill>
            <a:latin typeface="Tekton Pro" pitchFamily="34" charset="0"/>
          </a:defRPr>
        </a:defPPr>
      </a:lstStyle>
    </a:txDef>
  </a:objectDefaults>
  <a:extraClrSchemeLst>
    <a:extraClrScheme>
      <a:clrScheme name="Watermar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CCCFF"/>
        </a:accent1>
        <a:accent2>
          <a:srgbClr val="D9D8EC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C4C4D6"/>
        </a:accent6>
        <a:hlink>
          <a:srgbClr val="6767FF"/>
        </a:hlink>
        <a:folHlink>
          <a:srgbClr val="9933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atermark 2">
        <a:dk1>
          <a:srgbClr val="000000"/>
        </a:dk1>
        <a:lt1>
          <a:srgbClr val="FFFFFF"/>
        </a:lt1>
        <a:dk2>
          <a:srgbClr val="666633"/>
        </a:dk2>
        <a:lt2>
          <a:srgbClr val="5F5F5F"/>
        </a:lt2>
        <a:accent1>
          <a:srgbClr val="FFCC00"/>
        </a:accent1>
        <a:accent2>
          <a:srgbClr val="EFF0B2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D9D9A1"/>
        </a:accent6>
        <a:hlink>
          <a:srgbClr val="808000"/>
        </a:hlink>
        <a:folHlink>
          <a:srgbClr val="CC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atermark 3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9BB0CB"/>
        </a:accent1>
        <a:accent2>
          <a:srgbClr val="D1E0CE"/>
        </a:accent2>
        <a:accent3>
          <a:srgbClr val="FFFFFF"/>
        </a:accent3>
        <a:accent4>
          <a:srgbClr val="000000"/>
        </a:accent4>
        <a:accent5>
          <a:srgbClr val="CBD4E2"/>
        </a:accent5>
        <a:accent6>
          <a:srgbClr val="BDCBBA"/>
        </a:accent6>
        <a:hlink>
          <a:srgbClr val="8EA642"/>
        </a:hlink>
        <a:folHlink>
          <a:srgbClr val="CC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atermark 4">
        <a:dk1>
          <a:srgbClr val="333300"/>
        </a:dk1>
        <a:lt1>
          <a:srgbClr val="FFFFCC"/>
        </a:lt1>
        <a:dk2>
          <a:srgbClr val="336600"/>
        </a:dk2>
        <a:lt2>
          <a:srgbClr val="FFFFCC"/>
        </a:lt2>
        <a:accent1>
          <a:srgbClr val="99CC00"/>
        </a:accent1>
        <a:accent2>
          <a:srgbClr val="669900"/>
        </a:accent2>
        <a:accent3>
          <a:srgbClr val="ADB8AA"/>
        </a:accent3>
        <a:accent4>
          <a:srgbClr val="DADAAE"/>
        </a:accent4>
        <a:accent5>
          <a:srgbClr val="CAE2AA"/>
        </a:accent5>
        <a:accent6>
          <a:srgbClr val="5C8A00"/>
        </a:accent6>
        <a:hlink>
          <a:srgbClr val="CC9900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termark 5">
        <a:dk1>
          <a:srgbClr val="424458"/>
        </a:dk1>
        <a:lt1>
          <a:srgbClr val="FFFFFF"/>
        </a:lt1>
        <a:dk2>
          <a:srgbClr val="004A48"/>
        </a:dk2>
        <a:lt2>
          <a:srgbClr val="FFFFFF"/>
        </a:lt2>
        <a:accent1>
          <a:srgbClr val="83B200"/>
        </a:accent1>
        <a:accent2>
          <a:srgbClr val="006260"/>
        </a:accent2>
        <a:accent3>
          <a:srgbClr val="AAB1B1"/>
        </a:accent3>
        <a:accent4>
          <a:srgbClr val="DADADA"/>
        </a:accent4>
        <a:accent5>
          <a:srgbClr val="C1D5AA"/>
        </a:accent5>
        <a:accent6>
          <a:srgbClr val="005856"/>
        </a:accent6>
        <a:hlink>
          <a:srgbClr val="6666FF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termark 6">
        <a:dk1>
          <a:srgbClr val="000000"/>
        </a:dk1>
        <a:lt1>
          <a:srgbClr val="FFFFFF"/>
        </a:lt1>
        <a:dk2>
          <a:srgbClr val="1C2046"/>
        </a:dk2>
        <a:lt2>
          <a:srgbClr val="FFFFFF"/>
        </a:lt2>
        <a:accent1>
          <a:srgbClr val="00CCFF"/>
        </a:accent1>
        <a:accent2>
          <a:srgbClr val="2D226E"/>
        </a:accent2>
        <a:accent3>
          <a:srgbClr val="ABABB0"/>
        </a:accent3>
        <a:accent4>
          <a:srgbClr val="DADADA"/>
        </a:accent4>
        <a:accent5>
          <a:srgbClr val="AAE2FF"/>
        </a:accent5>
        <a:accent6>
          <a:srgbClr val="281E63"/>
        </a:accent6>
        <a:hlink>
          <a:srgbClr val="666699"/>
        </a:hlink>
        <a:folHlink>
          <a:srgbClr val="99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termark 7">
        <a:dk1>
          <a:srgbClr val="424458"/>
        </a:dk1>
        <a:lt1>
          <a:srgbClr val="FFFFFF"/>
        </a:lt1>
        <a:dk2>
          <a:srgbClr val="000066"/>
        </a:dk2>
        <a:lt2>
          <a:srgbClr val="FFFFFF"/>
        </a:lt2>
        <a:accent1>
          <a:srgbClr val="6666FF"/>
        </a:accent1>
        <a:accent2>
          <a:srgbClr val="333399"/>
        </a:accent2>
        <a:accent3>
          <a:srgbClr val="AAAAB8"/>
        </a:accent3>
        <a:accent4>
          <a:srgbClr val="DADADA"/>
        </a:accent4>
        <a:accent5>
          <a:srgbClr val="B8B8FF"/>
        </a:accent5>
        <a:accent6>
          <a:srgbClr val="2D2D8A"/>
        </a:accent6>
        <a:hlink>
          <a:srgbClr val="FF9900"/>
        </a:hlink>
        <a:folHlink>
          <a:srgbClr val="CC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termark 8">
        <a:dk1>
          <a:srgbClr val="1C1C1C"/>
        </a:dk1>
        <a:lt1>
          <a:srgbClr val="FFFFCC"/>
        </a:lt1>
        <a:dk2>
          <a:srgbClr val="390B20"/>
        </a:dk2>
        <a:lt2>
          <a:srgbClr val="FFFFCC"/>
        </a:lt2>
        <a:accent1>
          <a:srgbClr val="FF916F"/>
        </a:accent1>
        <a:accent2>
          <a:srgbClr val="561450"/>
        </a:accent2>
        <a:accent3>
          <a:srgbClr val="AEAAAB"/>
        </a:accent3>
        <a:accent4>
          <a:srgbClr val="DADAAE"/>
        </a:accent4>
        <a:accent5>
          <a:srgbClr val="FFC7BB"/>
        </a:accent5>
        <a:accent6>
          <a:srgbClr val="4D1148"/>
        </a:accent6>
        <a:hlink>
          <a:srgbClr val="637D95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termark 9">
        <a:dk1>
          <a:srgbClr val="4C0000"/>
        </a:dk1>
        <a:lt1>
          <a:srgbClr val="FFFFFF"/>
        </a:lt1>
        <a:dk2>
          <a:srgbClr val="722104"/>
        </a:dk2>
        <a:lt2>
          <a:srgbClr val="FFFFFF"/>
        </a:lt2>
        <a:accent1>
          <a:srgbClr val="CC6600"/>
        </a:accent1>
        <a:accent2>
          <a:srgbClr val="8A2E00"/>
        </a:accent2>
        <a:accent3>
          <a:srgbClr val="BCABAA"/>
        </a:accent3>
        <a:accent4>
          <a:srgbClr val="DADADA"/>
        </a:accent4>
        <a:accent5>
          <a:srgbClr val="E2B8AA"/>
        </a:accent5>
        <a:accent6>
          <a:srgbClr val="7D2900"/>
        </a:accent6>
        <a:hlink>
          <a:srgbClr val="FFCC00"/>
        </a:hlink>
        <a:folHlink>
          <a:srgbClr val="FF99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0000"/>
                <a:satMod val="155000"/>
              </a:schemeClr>
            </a:gs>
            <a:gs pos="65000">
              <a:schemeClr val="phClr">
                <a:shade val="85000"/>
                <a:satMod val="155000"/>
              </a:schemeClr>
            </a:gs>
            <a:gs pos="100000">
              <a:schemeClr val="phClr">
                <a:shade val="95000"/>
                <a:satMod val="155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4925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algn="tl" rotWithShape="0">
              <a:srgbClr val="000000">
                <a:alpha val="64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prstMaterial="matte">
            <a:bevelT h="22225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0000"/>
                <a:satMod val="155000"/>
              </a:schemeClr>
            </a:gs>
            <a:gs pos="35000">
              <a:schemeClr val="phClr">
                <a:shade val="75000"/>
                <a:satMod val="155000"/>
              </a:schemeClr>
            </a:gs>
            <a:gs pos="100000">
              <a:schemeClr val="phClr">
                <a:tint val="80000"/>
                <a:satMod val="255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330</Words>
  <Application>Microsoft Office PowerPoint</Application>
  <PresentationFormat>Widescreen</PresentationFormat>
  <Paragraphs>99</Paragraphs>
  <Slides>59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8" baseType="lpstr">
      <vt:lpstr>Arial</vt:lpstr>
      <vt:lpstr>Consolas</vt:lpstr>
      <vt:lpstr>Myriad Pro</vt:lpstr>
      <vt:lpstr>Myriad Pro Light</vt:lpstr>
      <vt:lpstr>Segoe UI</vt:lpstr>
      <vt:lpstr>Tekton Pro</vt:lpstr>
      <vt:lpstr>Verdana</vt:lpstr>
      <vt:lpstr>Wingdings</vt:lpstr>
      <vt:lpstr>1_SapphireTemplate</vt:lpstr>
      <vt:lpstr>PowerPoint Presentation</vt:lpstr>
      <vt:lpstr>PowerPoint Presentation</vt:lpstr>
      <vt:lpstr>PowerPoint Presentation</vt:lpstr>
      <vt:lpstr>Use a Standard Repo Structure</vt:lpstr>
      <vt:lpstr>Use Folder View </vt:lpstr>
      <vt:lpstr>Include Samples &amp; Tools</vt:lpstr>
      <vt:lpstr>Include Development Scripts</vt:lpstr>
      <vt:lpstr>Include Deployment Scripts &amp; Templates</vt:lpstr>
      <vt:lpstr>Use AppVeyor YAML for Builds Instead of UI</vt:lpstr>
      <vt:lpstr>Use YAML for VSO Builds (and Releases!)</vt:lpstr>
      <vt:lpstr>PowerPoint Presentation</vt:lpstr>
      <vt:lpstr>Only Use Startup for Services and Middleware</vt:lpstr>
      <vt:lpstr>Logger Is Configured Before Middleware</vt:lpstr>
      <vt:lpstr>Keep Configure Methods Clean</vt:lpstr>
      <vt:lpstr>Configure Is Allowed To Branch</vt:lpstr>
      <vt:lpstr>Make Use Of Your App As Executable</vt:lpstr>
      <vt:lpstr>Always Use IServiceScopeFactory During Startup</vt:lpstr>
      <vt:lpstr>Add Scripts To Make Startup Parameters Easy</vt:lpstr>
      <vt:lpstr>PowerPoint Presentation</vt:lpstr>
      <vt:lpstr>Feature Folders</vt:lpstr>
      <vt:lpstr>Feature Folders Are Easy</vt:lpstr>
      <vt:lpstr>PowerPoint Presentation</vt:lpstr>
      <vt:lpstr>Controllers for APIs / Razor Pages for HTML</vt:lpstr>
      <vt:lpstr>Controllers for Open APIs, gRPC for closed APIs</vt:lpstr>
      <vt:lpstr>PowerPoint Presentation</vt:lpstr>
      <vt:lpstr>Route using [Route]</vt:lpstr>
      <vt:lpstr>Think About Mediatr</vt:lpstr>
      <vt:lpstr>Don’t Forget XSRF in APIs</vt:lpstr>
      <vt:lpstr>Embrace Security Policies</vt:lpstr>
      <vt:lpstr>Create Custom Authorize Attributes</vt:lpstr>
      <vt:lpstr>PowerPoint Presentation</vt:lpstr>
      <vt:lpstr>Avoid HTML Helpers</vt:lpstr>
      <vt:lpstr>Embrace &amp; Extend Tag Helpers</vt:lpstr>
      <vt:lpstr>Embrace View Components</vt:lpstr>
      <vt:lpstr>PowerPoint Presentation</vt:lpstr>
      <vt:lpstr>Use WebPack</vt:lpstr>
      <vt:lpstr>Use WebPack</vt:lpstr>
      <vt:lpstr>Use Multiple Configuration Files</vt:lpstr>
      <vt:lpstr>Use ConEmu or cmder</vt:lpstr>
      <vt:lpstr>Client Code Layout</vt:lpstr>
      <vt:lpstr>NuGet and npm Only</vt:lpstr>
      <vt:lpstr>Use TypeScript</vt:lpstr>
      <vt:lpstr>Use Visual Studio Code for TypeScript and ES2015+</vt:lpstr>
      <vt:lpstr>wwwroot is your bin\ folder</vt:lpstr>
      <vt:lpstr>PowerPoint Presentation</vt:lpstr>
      <vt:lpstr>A Single Test Project Is Not A Bad Idea</vt:lpstr>
      <vt:lpstr>Use xUnit</vt:lpstr>
      <vt:lpstr>Try Hard to Avoid Mocks </vt:lpstr>
      <vt:lpstr>Use the Microsoft.AspNetCore.Mvc.Testing</vt:lpstr>
      <vt:lpstr>Define a Factory</vt:lpstr>
      <vt:lpstr>More Integration Tests &amp; Fewer Unit Tests</vt:lpstr>
      <vt:lpstr>Make Integration Tests Easy</vt:lpstr>
      <vt:lpstr>Make Use of AngleSharp</vt:lpstr>
      <vt:lpstr>PowerPoint Presentation</vt:lpstr>
      <vt:lpstr>Use Environment.NewLine</vt:lpstr>
      <vt:lpstr>Use Path.Combine</vt:lpstr>
      <vt:lpstr>Be Aware of Environment Variables</vt:lpstr>
      <vt:lpstr>Don’t Use the Async Suffix</vt:lpstr>
      <vt:lpstr>Thanks!</vt:lpstr>
    </vt:vector>
  </TitlesOfParts>
  <LinksUpToDate>false</LinksUpToDate>
  <SharedDoc>false</SharedDoc>
  <HyperlinkBase>http://www.pluralsight.com/</HyperlinkBase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Module Title</dc:title>
  <dc:subject>Introducing WCF</dc:subject>
  <dc:creator>Scott Allen</dc:creator>
  <cp:lastModifiedBy>Scott Allen</cp:lastModifiedBy>
  <cp:revision>2141</cp:revision>
  <dcterms:created xsi:type="dcterms:W3CDTF">2007-12-27T20:50:38Z</dcterms:created>
  <dcterms:modified xsi:type="dcterms:W3CDTF">2019-09-30T00:03:08Z</dcterms:modified>
</cp:coreProperties>
</file>